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6"/>
  </p:notesMasterIdLst>
  <p:sldIdLst>
    <p:sldId id="284" r:id="rId2"/>
    <p:sldId id="286" r:id="rId3"/>
    <p:sldId id="287" r:id="rId4"/>
    <p:sldId id="290" r:id="rId5"/>
    <p:sldId id="289" r:id="rId6"/>
    <p:sldId id="291" r:id="rId7"/>
    <p:sldId id="256" r:id="rId8"/>
    <p:sldId id="292" r:id="rId9"/>
    <p:sldId id="293" r:id="rId10"/>
    <p:sldId id="294" r:id="rId11"/>
    <p:sldId id="288" r:id="rId12"/>
    <p:sldId id="318"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95" r:id="rId28"/>
    <p:sldId id="296" r:id="rId29"/>
    <p:sldId id="297" r:id="rId30"/>
    <p:sldId id="301" r:id="rId31"/>
    <p:sldId id="319" r:id="rId32"/>
    <p:sldId id="298" r:id="rId33"/>
    <p:sldId id="299" r:id="rId34"/>
    <p:sldId id="300" r:id="rId35"/>
    <p:sldId id="302" r:id="rId36"/>
    <p:sldId id="271" r:id="rId37"/>
    <p:sldId id="272" r:id="rId38"/>
    <p:sldId id="279" r:id="rId39"/>
    <p:sldId id="274" r:id="rId40"/>
    <p:sldId id="275" r:id="rId41"/>
    <p:sldId id="312" r:id="rId42"/>
    <p:sldId id="320" r:id="rId43"/>
    <p:sldId id="276" r:id="rId44"/>
    <p:sldId id="277" r:id="rId45"/>
    <p:sldId id="278" r:id="rId46"/>
    <p:sldId id="303" r:id="rId47"/>
    <p:sldId id="304" r:id="rId48"/>
    <p:sldId id="321" r:id="rId49"/>
    <p:sldId id="307" r:id="rId50"/>
    <p:sldId id="305" r:id="rId51"/>
    <p:sldId id="306" r:id="rId52"/>
    <p:sldId id="313" r:id="rId53"/>
    <p:sldId id="314" r:id="rId54"/>
    <p:sldId id="323" r:id="rId55"/>
    <p:sldId id="322" r:id="rId56"/>
    <p:sldId id="280" r:id="rId57"/>
    <p:sldId id="281" r:id="rId58"/>
    <p:sldId id="309" r:id="rId59"/>
    <p:sldId id="311" r:id="rId60"/>
    <p:sldId id="315" r:id="rId61"/>
    <p:sldId id="316" r:id="rId62"/>
    <p:sldId id="317" r:id="rId63"/>
    <p:sldId id="324" r:id="rId64"/>
    <p:sldId id="273" r:id="rId65"/>
  </p:sldIdLst>
  <p:sldSz cx="9144000" cy="6858000" type="screen4x3"/>
  <p:notesSz cx="6858000" cy="9144000"/>
  <p:embeddedFontLst>
    <p:embeddedFont>
      <p:font typeface="Tahoma" panose="020B0604030504040204" pitchFamily="34" charset="0"/>
      <p:regular r:id="rId67"/>
      <p:bold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4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 name="Shape 7"/>
          <p:cNvSpPr txBox="1">
            <a:spLocks noGrp="1"/>
          </p:cNvSpPr>
          <p:nvPr>
            <p:ph type="ftr" idx="11"/>
          </p:nvPr>
        </p:nvSpPr>
        <p:spPr>
          <a:xfrm>
            <a:off x="0" y="8685211"/>
            <a:ext cx="2971799" cy="4572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 name="Shape 8"/>
          <p:cNvSpPr txBox="1">
            <a:spLocks noGrp="1"/>
          </p:cNvSpPr>
          <p:nvPr>
            <p:ph type="sldNum" idx="12"/>
          </p:nvPr>
        </p:nvSpPr>
        <p:spPr>
          <a:xfrm>
            <a:off x="3884612" y="8685211"/>
            <a:ext cx="2971799" cy="457200"/>
          </a:xfrm>
          <a:prstGeom prst="rect">
            <a:avLst/>
          </a:prstGeom>
          <a:noFill/>
          <a:ln>
            <a:noFill/>
          </a:ln>
        </p:spPr>
        <p:txBody>
          <a:bodyPr lIns="91425" tIns="91425" rIns="91425" bIns="91425" anchor="b" anchorCtr="0">
            <a:noAutofit/>
          </a:bodyPr>
          <a:lstStyle/>
          <a:p>
            <a:pPr marL="0" marR="0" lvl="0" indent="0" algn="r" rtl="0">
              <a:spcBef>
                <a:spcPts val="0"/>
              </a:spcBef>
            </a:pPr>
            <a:endParaRPr sz="1200" b="0" i="0" u="none" strike="noStrike" cap="none">
              <a:latin typeface="Arial"/>
              <a:ea typeface="Arial"/>
              <a:cs typeface="Arial"/>
              <a:sym typeface="Arial"/>
            </a:endParaRPr>
          </a:p>
          <a:p>
            <a:pPr lvl="1">
              <a:spcBef>
                <a:spcPts val="0"/>
              </a:spcBef>
            </a:pPr>
            <a:endParaRPr/>
          </a:p>
          <a:p>
            <a:pPr lvl="2">
              <a:spcBef>
                <a:spcPts val="0"/>
              </a:spcBef>
            </a:pPr>
            <a:endParaRPr/>
          </a:p>
          <a:p>
            <a:pPr lvl="3">
              <a:spcBef>
                <a:spcPts val="0"/>
              </a:spcBef>
            </a:pPr>
            <a:endParaRPr/>
          </a:p>
          <a:p>
            <a:pPr lvl="4">
              <a:spcBef>
                <a:spcPts val="0"/>
              </a:spcBef>
            </a:pPr>
            <a:endParaRPr/>
          </a:p>
          <a:p>
            <a:pPr lvl="5">
              <a:spcBef>
                <a:spcPts val="0"/>
              </a:spcBef>
            </a:pPr>
            <a:endParaRPr/>
          </a:p>
          <a:p>
            <a:pPr lvl="6">
              <a:spcBef>
                <a:spcPts val="0"/>
              </a:spcBef>
            </a:pPr>
            <a:endParaRPr/>
          </a:p>
          <a:p>
            <a:pPr lvl="7">
              <a:spcBef>
                <a:spcPts val="0"/>
              </a:spcBef>
            </a:pPr>
            <a:endParaRPr/>
          </a:p>
          <a:p>
            <a:pPr lvl="8">
              <a:spcBef>
                <a:spcPts val="0"/>
              </a:spcBef>
            </a:pPr>
            <a:endParaRPr/>
          </a:p>
        </p:txBody>
      </p:sp>
    </p:spTree>
    <p:extLst>
      <p:ext uri="{BB962C8B-B14F-4D97-AF65-F5344CB8AC3E}">
        <p14:creationId xmlns:p14="http://schemas.microsoft.com/office/powerpoint/2010/main" val="49046475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6696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9274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2724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4744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6256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3581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5122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3647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9526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16" name="Shape 3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2545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8822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2718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91" name="Shape 2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4707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2541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04" name="Shape 3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120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10" name="Shape 3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5665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22" name="Shape 3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3541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28" name="Shape 3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1765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1269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0555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2561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7623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342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481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4487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6902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rot="5400000">
            <a:off x="4800600" y="2209799"/>
            <a:ext cx="5714999" cy="2057400"/>
          </a:xfrm>
          <a:prstGeom prst="rect">
            <a:avLst/>
          </a:prstGeom>
          <a:noFill/>
          <a:ln>
            <a:noFill/>
          </a:ln>
        </p:spPr>
        <p:txBody>
          <a:bodyPr lIns="91425" tIns="91425" rIns="91425" bIns="91425" anchor="t" anchorCtr="0"/>
          <a:lstStyle>
            <a:lvl1pPr lvl="0" algn="ctr" rtl="0">
              <a:spcBef>
                <a:spcPts val="0"/>
              </a:spcBef>
              <a:spcAft>
                <a:spcPts val="0"/>
              </a:spcAft>
              <a:defRPr sz="4400">
                <a:solidFill>
                  <a:schemeClr val="lt2"/>
                </a:solidFill>
                <a:latin typeface="Tahoma"/>
                <a:ea typeface="Tahoma"/>
                <a:cs typeface="Tahoma"/>
                <a:sym typeface="Tahoma"/>
              </a:defRPr>
            </a:lvl1pPr>
            <a:lvl2pPr lvl="1" algn="ctr" rtl="0">
              <a:spcBef>
                <a:spcPts val="0"/>
              </a:spcBef>
              <a:spcAft>
                <a:spcPts val="0"/>
              </a:spcAft>
              <a:defRPr sz="4400">
                <a:solidFill>
                  <a:schemeClr val="lt2"/>
                </a:solidFill>
                <a:latin typeface="Tahoma"/>
                <a:ea typeface="Tahoma"/>
                <a:cs typeface="Tahoma"/>
                <a:sym typeface="Tahoma"/>
              </a:defRPr>
            </a:lvl2pPr>
            <a:lvl3pPr lvl="2" algn="ctr" rtl="0">
              <a:spcBef>
                <a:spcPts val="0"/>
              </a:spcBef>
              <a:spcAft>
                <a:spcPts val="0"/>
              </a:spcAft>
              <a:defRPr sz="4400">
                <a:solidFill>
                  <a:schemeClr val="lt2"/>
                </a:solidFill>
                <a:latin typeface="Tahoma"/>
                <a:ea typeface="Tahoma"/>
                <a:cs typeface="Tahoma"/>
                <a:sym typeface="Tahoma"/>
              </a:defRPr>
            </a:lvl3pPr>
            <a:lvl4pPr lvl="3" algn="ctr" rtl="0">
              <a:spcBef>
                <a:spcPts val="0"/>
              </a:spcBef>
              <a:spcAft>
                <a:spcPts val="0"/>
              </a:spcAft>
              <a:defRPr sz="4400">
                <a:solidFill>
                  <a:schemeClr val="lt2"/>
                </a:solidFill>
                <a:latin typeface="Tahoma"/>
                <a:ea typeface="Tahoma"/>
                <a:cs typeface="Tahoma"/>
                <a:sym typeface="Tahoma"/>
              </a:defRPr>
            </a:lvl4pPr>
            <a:lvl5pPr lvl="4" algn="ctr" rtl="0">
              <a:spcBef>
                <a:spcPts val="0"/>
              </a:spcBef>
              <a:spcAft>
                <a:spcPts val="0"/>
              </a:spcAft>
              <a:defRPr sz="4400">
                <a:solidFill>
                  <a:schemeClr val="lt2"/>
                </a:solidFill>
                <a:latin typeface="Tahoma"/>
                <a:ea typeface="Tahoma"/>
                <a:cs typeface="Tahoma"/>
                <a:sym typeface="Tahoma"/>
              </a:defRPr>
            </a:lvl5pPr>
            <a:lvl6pPr marL="457200" lvl="5" algn="ctr" rtl="0">
              <a:spcBef>
                <a:spcPts val="0"/>
              </a:spcBef>
              <a:spcAft>
                <a:spcPts val="0"/>
              </a:spcAft>
              <a:defRPr sz="4400">
                <a:solidFill>
                  <a:schemeClr val="lt2"/>
                </a:solidFill>
                <a:latin typeface="Tahoma"/>
                <a:ea typeface="Tahoma"/>
                <a:cs typeface="Tahoma"/>
                <a:sym typeface="Tahoma"/>
              </a:defRPr>
            </a:lvl6pPr>
            <a:lvl7pPr marL="914400" lvl="6" algn="ctr" rtl="0">
              <a:spcBef>
                <a:spcPts val="0"/>
              </a:spcBef>
              <a:spcAft>
                <a:spcPts val="0"/>
              </a:spcAft>
              <a:defRPr sz="4400">
                <a:solidFill>
                  <a:schemeClr val="lt2"/>
                </a:solidFill>
                <a:latin typeface="Tahoma"/>
                <a:ea typeface="Tahoma"/>
                <a:cs typeface="Tahoma"/>
                <a:sym typeface="Tahoma"/>
              </a:defRPr>
            </a:lvl7pPr>
            <a:lvl8pPr marL="1371600" lvl="7" algn="ctr" rtl="0">
              <a:spcBef>
                <a:spcPts val="0"/>
              </a:spcBef>
              <a:spcAft>
                <a:spcPts val="0"/>
              </a:spcAft>
              <a:defRPr sz="4400">
                <a:solidFill>
                  <a:schemeClr val="lt2"/>
                </a:solidFill>
                <a:latin typeface="Tahoma"/>
                <a:ea typeface="Tahoma"/>
                <a:cs typeface="Tahoma"/>
                <a:sym typeface="Tahoma"/>
              </a:defRPr>
            </a:lvl8pPr>
            <a:lvl9pPr marL="1828800" lvl="8" algn="ctr" rtl="0">
              <a:spcBef>
                <a:spcPts val="0"/>
              </a:spcBef>
              <a:spcAft>
                <a:spcPts val="0"/>
              </a:spcAft>
              <a:defRPr sz="4400">
                <a:solidFill>
                  <a:schemeClr val="lt2"/>
                </a:solidFill>
                <a:latin typeface="Tahoma"/>
                <a:ea typeface="Tahoma"/>
                <a:cs typeface="Tahoma"/>
                <a:sym typeface="Tahoma"/>
              </a:defRPr>
            </a:lvl9pPr>
          </a:lstStyle>
          <a:p>
            <a:endParaRPr/>
          </a:p>
        </p:txBody>
      </p:sp>
      <p:sp>
        <p:nvSpPr>
          <p:cNvPr id="17" name="Shape 17"/>
          <p:cNvSpPr txBox="1">
            <a:spLocks noGrp="1"/>
          </p:cNvSpPr>
          <p:nvPr>
            <p:ph type="body" idx="1"/>
          </p:nvPr>
        </p:nvSpPr>
        <p:spPr>
          <a:xfrm rot="5400000">
            <a:off x="609600" y="228600"/>
            <a:ext cx="5714999" cy="6019799"/>
          </a:xfrm>
          <a:prstGeom prst="rect">
            <a:avLst/>
          </a:prstGeom>
          <a:noFill/>
          <a:ln>
            <a:noFill/>
          </a:ln>
        </p:spPr>
        <p:txBody>
          <a:bodyPr lIns="91425" tIns="91425" rIns="91425" bIns="91425" anchor="t" anchorCtr="0"/>
          <a:lstStyle>
            <a:lvl1pPr marL="342900" lvl="0" indent="-263525" algn="l" rtl="0">
              <a:spcBef>
                <a:spcPts val="640"/>
              </a:spcBef>
              <a:spcAft>
                <a:spcPts val="0"/>
              </a:spcAft>
              <a:buClr>
                <a:schemeClr val="hlink"/>
              </a:buClr>
              <a:buFont typeface="Arial"/>
              <a:buChar char="●"/>
              <a:defRPr sz="3200">
                <a:solidFill>
                  <a:schemeClr val="lt1"/>
                </a:solidFill>
                <a:latin typeface="Tahoma"/>
                <a:ea typeface="Tahoma"/>
                <a:cs typeface="Tahoma"/>
                <a:sym typeface="Tahoma"/>
              </a:defRPr>
            </a:lvl1pPr>
            <a:lvl2pPr marL="742950" lvl="1" indent="-215900" algn="l" rtl="0">
              <a:spcBef>
                <a:spcPts val="560"/>
              </a:spcBef>
              <a:spcAft>
                <a:spcPts val="0"/>
              </a:spcAft>
              <a:buClr>
                <a:schemeClr val="folHlink"/>
              </a:buClr>
              <a:buFont typeface="Arial"/>
              <a:buChar char="●"/>
              <a:defRPr sz="2800">
                <a:solidFill>
                  <a:schemeClr val="lt1"/>
                </a:solidFill>
                <a:latin typeface="Tahoma"/>
                <a:ea typeface="Tahoma"/>
                <a:cs typeface="Tahoma"/>
                <a:sym typeface="Tahoma"/>
              </a:defRPr>
            </a:lvl2pPr>
            <a:lvl3pPr marL="1143000" lvl="2" indent="-168275" algn="l" rtl="0">
              <a:spcBef>
                <a:spcPts val="480"/>
              </a:spcBef>
              <a:spcAft>
                <a:spcPts val="0"/>
              </a:spcAft>
              <a:buClr>
                <a:schemeClr val="hlink"/>
              </a:buClr>
              <a:buFont typeface="Arial"/>
              <a:buChar char="●"/>
              <a:defRPr sz="2400">
                <a:solidFill>
                  <a:schemeClr val="lt1"/>
                </a:solidFill>
                <a:latin typeface="Tahoma"/>
                <a:ea typeface="Tahoma"/>
                <a:cs typeface="Tahoma"/>
                <a:sym typeface="Tahoma"/>
              </a:defRPr>
            </a:lvl3pPr>
            <a:lvl4pPr marL="1600200" lvl="3" indent="-177800" algn="l" rtl="0">
              <a:spcBef>
                <a:spcPts val="400"/>
              </a:spcBef>
              <a:spcAft>
                <a:spcPts val="0"/>
              </a:spcAft>
              <a:buClr>
                <a:schemeClr val="folHlink"/>
              </a:buClr>
              <a:buFont typeface="Arial"/>
              <a:buChar char="●"/>
              <a:defRPr sz="2000">
                <a:solidFill>
                  <a:schemeClr val="lt1"/>
                </a:solidFill>
                <a:latin typeface="Tahoma"/>
                <a:ea typeface="Tahoma"/>
                <a:cs typeface="Tahoma"/>
                <a:sym typeface="Tahoma"/>
              </a:defRPr>
            </a:lvl4pPr>
            <a:lvl5pPr marL="2057400" lvl="4" indent="-177800" algn="l" rtl="0">
              <a:spcBef>
                <a:spcPts val="400"/>
              </a:spcBef>
              <a:spcAft>
                <a:spcPts val="0"/>
              </a:spcAft>
              <a:buClr>
                <a:schemeClr val="hlink"/>
              </a:buClr>
              <a:buFont typeface="Arial"/>
              <a:buChar char="●"/>
              <a:defRPr sz="2000">
                <a:solidFill>
                  <a:schemeClr val="lt1"/>
                </a:solidFill>
                <a:latin typeface="Tahoma"/>
                <a:ea typeface="Tahoma"/>
                <a:cs typeface="Tahoma"/>
                <a:sym typeface="Tahoma"/>
              </a:defRPr>
            </a:lvl5pPr>
            <a:lvl6pPr marL="2514600" lvl="5" indent="-177800" algn="l" rtl="0">
              <a:spcBef>
                <a:spcPts val="400"/>
              </a:spcBef>
              <a:spcAft>
                <a:spcPts val="0"/>
              </a:spcAft>
              <a:buClr>
                <a:schemeClr val="hlink"/>
              </a:buClr>
              <a:buFont typeface="Arial"/>
              <a:buChar char="●"/>
              <a:defRPr sz="2000">
                <a:solidFill>
                  <a:schemeClr val="lt1"/>
                </a:solidFill>
                <a:latin typeface="Tahoma"/>
                <a:ea typeface="Tahoma"/>
                <a:cs typeface="Tahoma"/>
                <a:sym typeface="Tahoma"/>
              </a:defRPr>
            </a:lvl6pPr>
            <a:lvl7pPr marL="2971800" lvl="6" indent="-177800" algn="l" rtl="0">
              <a:spcBef>
                <a:spcPts val="400"/>
              </a:spcBef>
              <a:spcAft>
                <a:spcPts val="0"/>
              </a:spcAft>
              <a:buClr>
                <a:schemeClr val="hlink"/>
              </a:buClr>
              <a:buFont typeface="Arial"/>
              <a:buChar char="●"/>
              <a:defRPr sz="2000">
                <a:solidFill>
                  <a:schemeClr val="lt1"/>
                </a:solidFill>
                <a:latin typeface="Tahoma"/>
                <a:ea typeface="Tahoma"/>
                <a:cs typeface="Tahoma"/>
                <a:sym typeface="Tahoma"/>
              </a:defRPr>
            </a:lvl7pPr>
            <a:lvl8pPr marL="3429000" lvl="7" indent="-177800" algn="l" rtl="0">
              <a:spcBef>
                <a:spcPts val="400"/>
              </a:spcBef>
              <a:spcAft>
                <a:spcPts val="0"/>
              </a:spcAft>
              <a:buClr>
                <a:schemeClr val="hlink"/>
              </a:buClr>
              <a:buFont typeface="Arial"/>
              <a:buChar char="●"/>
              <a:defRPr sz="2000">
                <a:solidFill>
                  <a:schemeClr val="lt1"/>
                </a:solidFill>
                <a:latin typeface="Tahoma"/>
                <a:ea typeface="Tahoma"/>
                <a:cs typeface="Tahoma"/>
                <a:sym typeface="Tahoma"/>
              </a:defRPr>
            </a:lvl8pPr>
            <a:lvl9pPr marL="3886200" lvl="8" indent="-177800" algn="l" rtl="0">
              <a:spcBef>
                <a:spcPts val="400"/>
              </a:spcBef>
              <a:spcAft>
                <a:spcPts val="0"/>
              </a:spcAft>
              <a:buClr>
                <a:schemeClr val="hlink"/>
              </a:buClr>
              <a:buFont typeface="Arial"/>
              <a:buChar char="●"/>
              <a:defRPr sz="2000">
                <a:solidFill>
                  <a:schemeClr val="lt1"/>
                </a:solidFill>
                <a:latin typeface="Tahoma"/>
                <a:ea typeface="Tahoma"/>
                <a:cs typeface="Tahoma"/>
                <a:sym typeface="Tahoma"/>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381000"/>
            <a:ext cx="8229600" cy="1371599"/>
          </a:xfrm>
          <a:prstGeom prst="rect">
            <a:avLst/>
          </a:prstGeom>
          <a:noFill/>
          <a:ln>
            <a:noFill/>
          </a:ln>
        </p:spPr>
        <p:txBody>
          <a:bodyPr lIns="91425" tIns="91425" rIns="91425" bIns="91425" anchor="t" anchorCtr="0"/>
          <a:lstStyle>
            <a:lvl1pPr lvl="0" algn="ctr" rtl="0">
              <a:spcBef>
                <a:spcPts val="0"/>
              </a:spcBef>
              <a:spcAft>
                <a:spcPts val="0"/>
              </a:spcAft>
              <a:defRPr sz="4400">
                <a:solidFill>
                  <a:schemeClr val="lt2"/>
                </a:solidFill>
                <a:latin typeface="Tahoma"/>
                <a:ea typeface="Tahoma"/>
                <a:cs typeface="Tahoma"/>
                <a:sym typeface="Tahoma"/>
              </a:defRPr>
            </a:lvl1pPr>
            <a:lvl2pPr lvl="1" algn="ctr" rtl="0">
              <a:spcBef>
                <a:spcPts val="0"/>
              </a:spcBef>
              <a:spcAft>
                <a:spcPts val="0"/>
              </a:spcAft>
              <a:defRPr sz="4400">
                <a:solidFill>
                  <a:schemeClr val="lt2"/>
                </a:solidFill>
                <a:latin typeface="Tahoma"/>
                <a:ea typeface="Tahoma"/>
                <a:cs typeface="Tahoma"/>
                <a:sym typeface="Tahoma"/>
              </a:defRPr>
            </a:lvl2pPr>
            <a:lvl3pPr lvl="2" algn="ctr" rtl="0">
              <a:spcBef>
                <a:spcPts val="0"/>
              </a:spcBef>
              <a:spcAft>
                <a:spcPts val="0"/>
              </a:spcAft>
              <a:defRPr sz="4400">
                <a:solidFill>
                  <a:schemeClr val="lt2"/>
                </a:solidFill>
                <a:latin typeface="Tahoma"/>
                <a:ea typeface="Tahoma"/>
                <a:cs typeface="Tahoma"/>
                <a:sym typeface="Tahoma"/>
              </a:defRPr>
            </a:lvl3pPr>
            <a:lvl4pPr lvl="3" algn="ctr" rtl="0">
              <a:spcBef>
                <a:spcPts val="0"/>
              </a:spcBef>
              <a:spcAft>
                <a:spcPts val="0"/>
              </a:spcAft>
              <a:defRPr sz="4400">
                <a:solidFill>
                  <a:schemeClr val="lt2"/>
                </a:solidFill>
                <a:latin typeface="Tahoma"/>
                <a:ea typeface="Tahoma"/>
                <a:cs typeface="Tahoma"/>
                <a:sym typeface="Tahoma"/>
              </a:defRPr>
            </a:lvl4pPr>
            <a:lvl5pPr lvl="4" algn="ctr" rtl="0">
              <a:spcBef>
                <a:spcPts val="0"/>
              </a:spcBef>
              <a:spcAft>
                <a:spcPts val="0"/>
              </a:spcAft>
              <a:defRPr sz="4400">
                <a:solidFill>
                  <a:schemeClr val="lt2"/>
                </a:solidFill>
                <a:latin typeface="Tahoma"/>
                <a:ea typeface="Tahoma"/>
                <a:cs typeface="Tahoma"/>
                <a:sym typeface="Tahoma"/>
              </a:defRPr>
            </a:lvl5pPr>
            <a:lvl6pPr marL="457200" lvl="5" algn="ctr" rtl="0">
              <a:spcBef>
                <a:spcPts val="0"/>
              </a:spcBef>
              <a:spcAft>
                <a:spcPts val="0"/>
              </a:spcAft>
              <a:defRPr sz="4400">
                <a:solidFill>
                  <a:schemeClr val="lt2"/>
                </a:solidFill>
                <a:latin typeface="Tahoma"/>
                <a:ea typeface="Tahoma"/>
                <a:cs typeface="Tahoma"/>
                <a:sym typeface="Tahoma"/>
              </a:defRPr>
            </a:lvl6pPr>
            <a:lvl7pPr marL="914400" lvl="6" algn="ctr" rtl="0">
              <a:spcBef>
                <a:spcPts val="0"/>
              </a:spcBef>
              <a:spcAft>
                <a:spcPts val="0"/>
              </a:spcAft>
              <a:defRPr sz="4400">
                <a:solidFill>
                  <a:schemeClr val="lt2"/>
                </a:solidFill>
                <a:latin typeface="Tahoma"/>
                <a:ea typeface="Tahoma"/>
                <a:cs typeface="Tahoma"/>
                <a:sym typeface="Tahoma"/>
              </a:defRPr>
            </a:lvl7pPr>
            <a:lvl8pPr marL="1371600" lvl="7" algn="ctr" rtl="0">
              <a:spcBef>
                <a:spcPts val="0"/>
              </a:spcBef>
              <a:spcAft>
                <a:spcPts val="0"/>
              </a:spcAft>
              <a:defRPr sz="4400">
                <a:solidFill>
                  <a:schemeClr val="lt2"/>
                </a:solidFill>
                <a:latin typeface="Tahoma"/>
                <a:ea typeface="Tahoma"/>
                <a:cs typeface="Tahoma"/>
                <a:sym typeface="Tahoma"/>
              </a:defRPr>
            </a:lvl8pPr>
            <a:lvl9pPr marL="1828800" lvl="8" algn="ctr" rtl="0">
              <a:spcBef>
                <a:spcPts val="0"/>
              </a:spcBef>
              <a:spcAft>
                <a:spcPts val="0"/>
              </a:spcAft>
              <a:defRPr sz="4400">
                <a:solidFill>
                  <a:schemeClr val="lt2"/>
                </a:solidFill>
                <a:latin typeface="Tahoma"/>
                <a:ea typeface="Tahoma"/>
                <a:cs typeface="Tahoma"/>
                <a:sym typeface="Tahoma"/>
              </a:defRPr>
            </a:lvl9pPr>
          </a:lstStyle>
          <a:p>
            <a:endParaRPr/>
          </a:p>
        </p:txBody>
      </p:sp>
      <p:sp>
        <p:nvSpPr>
          <p:cNvPr id="47" name="Shape 47"/>
          <p:cNvSpPr txBox="1">
            <a:spLocks noGrp="1"/>
          </p:cNvSpPr>
          <p:nvPr>
            <p:ph type="body" idx="1"/>
          </p:nvPr>
        </p:nvSpPr>
        <p:spPr>
          <a:xfrm>
            <a:off x="457200" y="1981200"/>
            <a:ext cx="8229600" cy="4114800"/>
          </a:xfrm>
          <a:prstGeom prst="rect">
            <a:avLst/>
          </a:prstGeom>
          <a:noFill/>
          <a:ln>
            <a:noFill/>
          </a:ln>
        </p:spPr>
        <p:txBody>
          <a:bodyPr lIns="91425" tIns="91425" rIns="91425" bIns="91425" anchor="t" anchorCtr="0"/>
          <a:lstStyle>
            <a:lvl1pPr marL="342900" lvl="0" indent="-263525" algn="l" rtl="0">
              <a:spcBef>
                <a:spcPts val="640"/>
              </a:spcBef>
              <a:spcAft>
                <a:spcPts val="0"/>
              </a:spcAft>
              <a:buClr>
                <a:schemeClr val="hlink"/>
              </a:buClr>
              <a:buFont typeface="Arial"/>
              <a:buChar char="●"/>
              <a:defRPr sz="3200">
                <a:solidFill>
                  <a:schemeClr val="lt1"/>
                </a:solidFill>
                <a:latin typeface="Tahoma"/>
                <a:ea typeface="Tahoma"/>
                <a:cs typeface="Tahoma"/>
                <a:sym typeface="Tahoma"/>
              </a:defRPr>
            </a:lvl1pPr>
            <a:lvl2pPr marL="742950" lvl="1" indent="-215900" algn="l" rtl="0">
              <a:spcBef>
                <a:spcPts val="560"/>
              </a:spcBef>
              <a:spcAft>
                <a:spcPts val="0"/>
              </a:spcAft>
              <a:buClr>
                <a:schemeClr val="folHlink"/>
              </a:buClr>
              <a:buFont typeface="Arial"/>
              <a:buChar char="●"/>
              <a:defRPr sz="2800">
                <a:solidFill>
                  <a:schemeClr val="lt1"/>
                </a:solidFill>
                <a:latin typeface="Tahoma"/>
                <a:ea typeface="Tahoma"/>
                <a:cs typeface="Tahoma"/>
                <a:sym typeface="Tahoma"/>
              </a:defRPr>
            </a:lvl2pPr>
            <a:lvl3pPr marL="1143000" lvl="2" indent="-168275" algn="l" rtl="0">
              <a:spcBef>
                <a:spcPts val="480"/>
              </a:spcBef>
              <a:spcAft>
                <a:spcPts val="0"/>
              </a:spcAft>
              <a:buClr>
                <a:schemeClr val="hlink"/>
              </a:buClr>
              <a:buFont typeface="Arial"/>
              <a:buChar char="●"/>
              <a:defRPr sz="2400">
                <a:solidFill>
                  <a:schemeClr val="lt1"/>
                </a:solidFill>
                <a:latin typeface="Tahoma"/>
                <a:ea typeface="Tahoma"/>
                <a:cs typeface="Tahoma"/>
                <a:sym typeface="Tahoma"/>
              </a:defRPr>
            </a:lvl3pPr>
            <a:lvl4pPr marL="1600200" lvl="3" indent="-177800" algn="l" rtl="0">
              <a:spcBef>
                <a:spcPts val="400"/>
              </a:spcBef>
              <a:spcAft>
                <a:spcPts val="0"/>
              </a:spcAft>
              <a:buClr>
                <a:schemeClr val="folHlink"/>
              </a:buClr>
              <a:buFont typeface="Arial"/>
              <a:buChar char="●"/>
              <a:defRPr sz="2000">
                <a:solidFill>
                  <a:schemeClr val="lt1"/>
                </a:solidFill>
                <a:latin typeface="Tahoma"/>
                <a:ea typeface="Tahoma"/>
                <a:cs typeface="Tahoma"/>
                <a:sym typeface="Tahoma"/>
              </a:defRPr>
            </a:lvl4pPr>
            <a:lvl5pPr marL="2057400" lvl="4" indent="-177800" algn="l" rtl="0">
              <a:spcBef>
                <a:spcPts val="400"/>
              </a:spcBef>
              <a:spcAft>
                <a:spcPts val="0"/>
              </a:spcAft>
              <a:buClr>
                <a:schemeClr val="hlink"/>
              </a:buClr>
              <a:buFont typeface="Arial"/>
              <a:buChar char="●"/>
              <a:defRPr sz="2000">
                <a:solidFill>
                  <a:schemeClr val="lt1"/>
                </a:solidFill>
                <a:latin typeface="Tahoma"/>
                <a:ea typeface="Tahoma"/>
                <a:cs typeface="Tahoma"/>
                <a:sym typeface="Tahoma"/>
              </a:defRPr>
            </a:lvl5pPr>
            <a:lvl6pPr marL="2514600" lvl="5" indent="-177800" algn="l" rtl="0">
              <a:spcBef>
                <a:spcPts val="400"/>
              </a:spcBef>
              <a:spcAft>
                <a:spcPts val="0"/>
              </a:spcAft>
              <a:buClr>
                <a:schemeClr val="hlink"/>
              </a:buClr>
              <a:buFont typeface="Arial"/>
              <a:buChar char="●"/>
              <a:defRPr sz="2000">
                <a:solidFill>
                  <a:schemeClr val="lt1"/>
                </a:solidFill>
                <a:latin typeface="Tahoma"/>
                <a:ea typeface="Tahoma"/>
                <a:cs typeface="Tahoma"/>
                <a:sym typeface="Tahoma"/>
              </a:defRPr>
            </a:lvl6pPr>
            <a:lvl7pPr marL="2971800" lvl="6" indent="-177800" algn="l" rtl="0">
              <a:spcBef>
                <a:spcPts val="400"/>
              </a:spcBef>
              <a:spcAft>
                <a:spcPts val="0"/>
              </a:spcAft>
              <a:buClr>
                <a:schemeClr val="hlink"/>
              </a:buClr>
              <a:buFont typeface="Arial"/>
              <a:buChar char="●"/>
              <a:defRPr sz="2000">
                <a:solidFill>
                  <a:schemeClr val="lt1"/>
                </a:solidFill>
                <a:latin typeface="Tahoma"/>
                <a:ea typeface="Tahoma"/>
                <a:cs typeface="Tahoma"/>
                <a:sym typeface="Tahoma"/>
              </a:defRPr>
            </a:lvl7pPr>
            <a:lvl8pPr marL="3429000" lvl="7" indent="-177800" algn="l" rtl="0">
              <a:spcBef>
                <a:spcPts val="400"/>
              </a:spcBef>
              <a:spcAft>
                <a:spcPts val="0"/>
              </a:spcAft>
              <a:buClr>
                <a:schemeClr val="hlink"/>
              </a:buClr>
              <a:buFont typeface="Arial"/>
              <a:buChar char="●"/>
              <a:defRPr sz="2000">
                <a:solidFill>
                  <a:schemeClr val="lt1"/>
                </a:solidFill>
                <a:latin typeface="Tahoma"/>
                <a:ea typeface="Tahoma"/>
                <a:cs typeface="Tahoma"/>
                <a:sym typeface="Tahoma"/>
              </a:defRPr>
            </a:lvl8pPr>
            <a:lvl9pPr marL="3886200" lvl="8" indent="-177800" algn="l" rtl="0">
              <a:spcBef>
                <a:spcPts val="400"/>
              </a:spcBef>
              <a:spcAft>
                <a:spcPts val="0"/>
              </a:spcAft>
              <a:buClr>
                <a:schemeClr val="hlink"/>
              </a:buClr>
              <a:buFont typeface="Arial"/>
              <a:buChar char="●"/>
              <a:defRPr sz="2000">
                <a:solidFill>
                  <a:schemeClr val="lt1"/>
                </a:solidFill>
                <a:latin typeface="Tahoma"/>
                <a:ea typeface="Tahoma"/>
                <a:cs typeface="Tahoma"/>
                <a:sym typeface="Tahoma"/>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8"/>
        <p:cNvGrpSpPr/>
        <p:nvPr/>
      </p:nvGrpSpPr>
      <p:grpSpPr>
        <a:xfrm>
          <a:off x="0" y="0"/>
          <a:ext cx="0" cy="0"/>
          <a:chOff x="0" y="0"/>
          <a:chExt cx="0" cy="0"/>
        </a:xfrm>
      </p:grpSpPr>
      <p:sp>
        <p:nvSpPr>
          <p:cNvPr id="49" name="Shape 49"/>
          <p:cNvSpPr txBox="1">
            <a:spLocks noGrp="1"/>
          </p:cNvSpPr>
          <p:nvPr>
            <p:ph type="ctrTitle"/>
          </p:nvPr>
        </p:nvSpPr>
        <p:spPr>
          <a:xfrm>
            <a:off x="685800" y="1676400"/>
            <a:ext cx="7772400" cy="1828800"/>
          </a:xfrm>
          <a:prstGeom prst="rect">
            <a:avLst/>
          </a:prstGeom>
          <a:noFill/>
          <a:ln>
            <a:noFill/>
          </a:ln>
        </p:spPr>
        <p:txBody>
          <a:bodyPr lIns="91425" tIns="91425" rIns="91425" bIns="91425" anchor="t" anchorCtr="0"/>
          <a:lstStyle>
            <a:lvl1pPr marL="0" marR="0" lvl="0" indent="0" algn="ctr" rtl="0">
              <a:spcBef>
                <a:spcPts val="0"/>
              </a:spcBef>
              <a:spcAft>
                <a:spcPts val="0"/>
              </a:spcAft>
              <a:defRPr sz="4400" b="0" i="0" u="none" strike="noStrike" cap="none">
                <a:solidFill>
                  <a:schemeClr val="lt2"/>
                </a:solidFill>
                <a:latin typeface="Tahoma"/>
                <a:ea typeface="Tahoma"/>
                <a:cs typeface="Tahoma"/>
                <a:sym typeface="Tahoma"/>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0" name="Shape 5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hlink"/>
              </a:buClr>
              <a:buFont typeface="Tahoma"/>
              <a:buNone/>
              <a:defRPr sz="3200" b="0" i="0" u="none" strike="noStrike" cap="none">
                <a:solidFill>
                  <a:schemeClr val="lt1"/>
                </a:solidFill>
                <a:latin typeface="Tahoma"/>
                <a:ea typeface="Tahoma"/>
                <a:cs typeface="Tahoma"/>
                <a:sym typeface="Tahoma"/>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cSld name="VERTICAL_TEX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381000"/>
            <a:ext cx="8229600" cy="1371599"/>
          </a:xfrm>
          <a:prstGeom prst="rect">
            <a:avLst/>
          </a:prstGeom>
          <a:noFill/>
          <a:ln>
            <a:noFill/>
          </a:ln>
        </p:spPr>
        <p:txBody>
          <a:bodyPr lIns="91425" tIns="91425" rIns="91425" bIns="91425" anchor="t" anchorCtr="0"/>
          <a:lstStyle>
            <a:lvl1pPr lvl="0" algn="ctr" rtl="0">
              <a:spcBef>
                <a:spcPts val="0"/>
              </a:spcBef>
              <a:spcAft>
                <a:spcPts val="0"/>
              </a:spcAft>
              <a:defRPr sz="4400">
                <a:solidFill>
                  <a:schemeClr val="lt2"/>
                </a:solidFill>
                <a:latin typeface="Tahoma"/>
                <a:ea typeface="Tahoma"/>
                <a:cs typeface="Tahoma"/>
                <a:sym typeface="Tahoma"/>
              </a:defRPr>
            </a:lvl1pPr>
            <a:lvl2pPr lvl="1" algn="ctr" rtl="0">
              <a:spcBef>
                <a:spcPts val="0"/>
              </a:spcBef>
              <a:spcAft>
                <a:spcPts val="0"/>
              </a:spcAft>
              <a:defRPr sz="4400">
                <a:solidFill>
                  <a:schemeClr val="lt2"/>
                </a:solidFill>
                <a:latin typeface="Tahoma"/>
                <a:ea typeface="Tahoma"/>
                <a:cs typeface="Tahoma"/>
                <a:sym typeface="Tahoma"/>
              </a:defRPr>
            </a:lvl2pPr>
            <a:lvl3pPr lvl="2" algn="ctr" rtl="0">
              <a:spcBef>
                <a:spcPts val="0"/>
              </a:spcBef>
              <a:spcAft>
                <a:spcPts val="0"/>
              </a:spcAft>
              <a:defRPr sz="4400">
                <a:solidFill>
                  <a:schemeClr val="lt2"/>
                </a:solidFill>
                <a:latin typeface="Tahoma"/>
                <a:ea typeface="Tahoma"/>
                <a:cs typeface="Tahoma"/>
                <a:sym typeface="Tahoma"/>
              </a:defRPr>
            </a:lvl3pPr>
            <a:lvl4pPr lvl="3" algn="ctr" rtl="0">
              <a:spcBef>
                <a:spcPts val="0"/>
              </a:spcBef>
              <a:spcAft>
                <a:spcPts val="0"/>
              </a:spcAft>
              <a:defRPr sz="4400">
                <a:solidFill>
                  <a:schemeClr val="lt2"/>
                </a:solidFill>
                <a:latin typeface="Tahoma"/>
                <a:ea typeface="Tahoma"/>
                <a:cs typeface="Tahoma"/>
                <a:sym typeface="Tahoma"/>
              </a:defRPr>
            </a:lvl4pPr>
            <a:lvl5pPr lvl="4" algn="ctr" rtl="0">
              <a:spcBef>
                <a:spcPts val="0"/>
              </a:spcBef>
              <a:spcAft>
                <a:spcPts val="0"/>
              </a:spcAft>
              <a:defRPr sz="4400">
                <a:solidFill>
                  <a:schemeClr val="lt2"/>
                </a:solidFill>
                <a:latin typeface="Tahoma"/>
                <a:ea typeface="Tahoma"/>
                <a:cs typeface="Tahoma"/>
                <a:sym typeface="Tahoma"/>
              </a:defRPr>
            </a:lvl5pPr>
            <a:lvl6pPr marL="457200" lvl="5" algn="ctr" rtl="0">
              <a:spcBef>
                <a:spcPts val="0"/>
              </a:spcBef>
              <a:spcAft>
                <a:spcPts val="0"/>
              </a:spcAft>
              <a:defRPr sz="4400">
                <a:solidFill>
                  <a:schemeClr val="lt2"/>
                </a:solidFill>
                <a:latin typeface="Tahoma"/>
                <a:ea typeface="Tahoma"/>
                <a:cs typeface="Tahoma"/>
                <a:sym typeface="Tahoma"/>
              </a:defRPr>
            </a:lvl6pPr>
            <a:lvl7pPr marL="914400" lvl="6" algn="ctr" rtl="0">
              <a:spcBef>
                <a:spcPts val="0"/>
              </a:spcBef>
              <a:spcAft>
                <a:spcPts val="0"/>
              </a:spcAft>
              <a:defRPr sz="4400">
                <a:solidFill>
                  <a:schemeClr val="lt2"/>
                </a:solidFill>
                <a:latin typeface="Tahoma"/>
                <a:ea typeface="Tahoma"/>
                <a:cs typeface="Tahoma"/>
                <a:sym typeface="Tahoma"/>
              </a:defRPr>
            </a:lvl7pPr>
            <a:lvl8pPr marL="1371600" lvl="7" algn="ctr" rtl="0">
              <a:spcBef>
                <a:spcPts val="0"/>
              </a:spcBef>
              <a:spcAft>
                <a:spcPts val="0"/>
              </a:spcAft>
              <a:defRPr sz="4400">
                <a:solidFill>
                  <a:schemeClr val="lt2"/>
                </a:solidFill>
                <a:latin typeface="Tahoma"/>
                <a:ea typeface="Tahoma"/>
                <a:cs typeface="Tahoma"/>
                <a:sym typeface="Tahoma"/>
              </a:defRPr>
            </a:lvl8pPr>
            <a:lvl9pPr marL="1828800" lvl="8" algn="ctr" rtl="0">
              <a:spcBef>
                <a:spcPts val="0"/>
              </a:spcBef>
              <a:spcAft>
                <a:spcPts val="0"/>
              </a:spcAft>
              <a:defRPr sz="4400">
                <a:solidFill>
                  <a:schemeClr val="lt2"/>
                </a:solidFill>
                <a:latin typeface="Tahoma"/>
                <a:ea typeface="Tahoma"/>
                <a:cs typeface="Tahoma"/>
                <a:sym typeface="Tahoma"/>
              </a:defRPr>
            </a:lvl9pPr>
          </a:lstStyle>
          <a:p>
            <a:endParaRPr/>
          </a:p>
        </p:txBody>
      </p:sp>
      <p:sp>
        <p:nvSpPr>
          <p:cNvPr id="20" name="Shape 20"/>
          <p:cNvSpPr txBox="1">
            <a:spLocks noGrp="1"/>
          </p:cNvSpPr>
          <p:nvPr>
            <p:ph type="body" idx="1"/>
          </p:nvPr>
        </p:nvSpPr>
        <p:spPr>
          <a:xfrm rot="5400000">
            <a:off x="2514599" y="-76200"/>
            <a:ext cx="4114800" cy="8229600"/>
          </a:xfrm>
          <a:prstGeom prst="rect">
            <a:avLst/>
          </a:prstGeom>
          <a:noFill/>
          <a:ln>
            <a:noFill/>
          </a:ln>
        </p:spPr>
        <p:txBody>
          <a:bodyPr lIns="91425" tIns="91425" rIns="91425" bIns="91425" anchor="t" anchorCtr="0"/>
          <a:lstStyle>
            <a:lvl1pPr marL="342900" lvl="0" indent="-263525" algn="l" rtl="0">
              <a:spcBef>
                <a:spcPts val="640"/>
              </a:spcBef>
              <a:spcAft>
                <a:spcPts val="0"/>
              </a:spcAft>
              <a:buClr>
                <a:schemeClr val="hlink"/>
              </a:buClr>
              <a:buFont typeface="Arial"/>
              <a:buChar char="●"/>
              <a:defRPr sz="3200">
                <a:solidFill>
                  <a:schemeClr val="lt1"/>
                </a:solidFill>
                <a:latin typeface="Tahoma"/>
                <a:ea typeface="Tahoma"/>
                <a:cs typeface="Tahoma"/>
                <a:sym typeface="Tahoma"/>
              </a:defRPr>
            </a:lvl1pPr>
            <a:lvl2pPr marL="742950" lvl="1" indent="-215900" algn="l" rtl="0">
              <a:spcBef>
                <a:spcPts val="560"/>
              </a:spcBef>
              <a:spcAft>
                <a:spcPts val="0"/>
              </a:spcAft>
              <a:buClr>
                <a:schemeClr val="folHlink"/>
              </a:buClr>
              <a:buFont typeface="Arial"/>
              <a:buChar char="●"/>
              <a:defRPr sz="2800">
                <a:solidFill>
                  <a:schemeClr val="lt1"/>
                </a:solidFill>
                <a:latin typeface="Tahoma"/>
                <a:ea typeface="Tahoma"/>
                <a:cs typeface="Tahoma"/>
                <a:sym typeface="Tahoma"/>
              </a:defRPr>
            </a:lvl2pPr>
            <a:lvl3pPr marL="1143000" lvl="2" indent="-168275" algn="l" rtl="0">
              <a:spcBef>
                <a:spcPts val="480"/>
              </a:spcBef>
              <a:spcAft>
                <a:spcPts val="0"/>
              </a:spcAft>
              <a:buClr>
                <a:schemeClr val="hlink"/>
              </a:buClr>
              <a:buFont typeface="Arial"/>
              <a:buChar char="●"/>
              <a:defRPr sz="2400">
                <a:solidFill>
                  <a:schemeClr val="lt1"/>
                </a:solidFill>
                <a:latin typeface="Tahoma"/>
                <a:ea typeface="Tahoma"/>
                <a:cs typeface="Tahoma"/>
                <a:sym typeface="Tahoma"/>
              </a:defRPr>
            </a:lvl3pPr>
            <a:lvl4pPr marL="1600200" lvl="3" indent="-177800" algn="l" rtl="0">
              <a:spcBef>
                <a:spcPts val="400"/>
              </a:spcBef>
              <a:spcAft>
                <a:spcPts val="0"/>
              </a:spcAft>
              <a:buClr>
                <a:schemeClr val="folHlink"/>
              </a:buClr>
              <a:buFont typeface="Arial"/>
              <a:buChar char="●"/>
              <a:defRPr sz="2000">
                <a:solidFill>
                  <a:schemeClr val="lt1"/>
                </a:solidFill>
                <a:latin typeface="Tahoma"/>
                <a:ea typeface="Tahoma"/>
                <a:cs typeface="Tahoma"/>
                <a:sym typeface="Tahoma"/>
              </a:defRPr>
            </a:lvl4pPr>
            <a:lvl5pPr marL="2057400" lvl="4" indent="-177800" algn="l" rtl="0">
              <a:spcBef>
                <a:spcPts val="400"/>
              </a:spcBef>
              <a:spcAft>
                <a:spcPts val="0"/>
              </a:spcAft>
              <a:buClr>
                <a:schemeClr val="hlink"/>
              </a:buClr>
              <a:buFont typeface="Arial"/>
              <a:buChar char="●"/>
              <a:defRPr sz="2000">
                <a:solidFill>
                  <a:schemeClr val="lt1"/>
                </a:solidFill>
                <a:latin typeface="Tahoma"/>
                <a:ea typeface="Tahoma"/>
                <a:cs typeface="Tahoma"/>
                <a:sym typeface="Tahoma"/>
              </a:defRPr>
            </a:lvl5pPr>
            <a:lvl6pPr marL="2514600" lvl="5" indent="-177800" algn="l" rtl="0">
              <a:spcBef>
                <a:spcPts val="400"/>
              </a:spcBef>
              <a:spcAft>
                <a:spcPts val="0"/>
              </a:spcAft>
              <a:buClr>
                <a:schemeClr val="hlink"/>
              </a:buClr>
              <a:buFont typeface="Arial"/>
              <a:buChar char="●"/>
              <a:defRPr sz="2000">
                <a:solidFill>
                  <a:schemeClr val="lt1"/>
                </a:solidFill>
                <a:latin typeface="Tahoma"/>
                <a:ea typeface="Tahoma"/>
                <a:cs typeface="Tahoma"/>
                <a:sym typeface="Tahoma"/>
              </a:defRPr>
            </a:lvl6pPr>
            <a:lvl7pPr marL="2971800" lvl="6" indent="-177800" algn="l" rtl="0">
              <a:spcBef>
                <a:spcPts val="400"/>
              </a:spcBef>
              <a:spcAft>
                <a:spcPts val="0"/>
              </a:spcAft>
              <a:buClr>
                <a:schemeClr val="hlink"/>
              </a:buClr>
              <a:buFont typeface="Arial"/>
              <a:buChar char="●"/>
              <a:defRPr sz="2000">
                <a:solidFill>
                  <a:schemeClr val="lt1"/>
                </a:solidFill>
                <a:latin typeface="Tahoma"/>
                <a:ea typeface="Tahoma"/>
                <a:cs typeface="Tahoma"/>
                <a:sym typeface="Tahoma"/>
              </a:defRPr>
            </a:lvl7pPr>
            <a:lvl8pPr marL="3429000" lvl="7" indent="-177800" algn="l" rtl="0">
              <a:spcBef>
                <a:spcPts val="400"/>
              </a:spcBef>
              <a:spcAft>
                <a:spcPts val="0"/>
              </a:spcAft>
              <a:buClr>
                <a:schemeClr val="hlink"/>
              </a:buClr>
              <a:buFont typeface="Arial"/>
              <a:buChar char="●"/>
              <a:defRPr sz="2000">
                <a:solidFill>
                  <a:schemeClr val="lt1"/>
                </a:solidFill>
                <a:latin typeface="Tahoma"/>
                <a:ea typeface="Tahoma"/>
                <a:cs typeface="Tahoma"/>
                <a:sym typeface="Tahoma"/>
              </a:defRPr>
            </a:lvl8pPr>
            <a:lvl9pPr marL="3886200" lvl="8" indent="-177800" algn="l" rtl="0">
              <a:spcBef>
                <a:spcPts val="400"/>
              </a:spcBef>
              <a:spcAft>
                <a:spcPts val="0"/>
              </a:spcAft>
              <a:buClr>
                <a:schemeClr val="hlink"/>
              </a:buClr>
              <a:buFont typeface="Arial"/>
              <a:buChar char="●"/>
              <a:defRPr sz="2000">
                <a:solidFill>
                  <a:schemeClr val="lt1"/>
                </a:solidFill>
                <a:latin typeface="Tahoma"/>
                <a:ea typeface="Tahoma"/>
                <a:cs typeface="Tahoma"/>
                <a:sym typeface="Tahoma"/>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_WITH_CAPTION_TEX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lvl="0" algn="l" rtl="0">
              <a:spcBef>
                <a:spcPts val="0"/>
              </a:spcBef>
              <a:defRPr sz="2000" b="1"/>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0"/>
              </a:spcBef>
              <a:buClr>
                <a:schemeClr val="lt1"/>
              </a:buClr>
              <a:buFont typeface="Tahoma"/>
              <a:buNone/>
              <a:defRPr sz="3200" b="0" i="0" u="none" strike="noStrike" cap="none">
                <a:solidFill>
                  <a:schemeClr val="lt1"/>
                </a:solidFill>
                <a:latin typeface="Tahoma"/>
                <a:ea typeface="Tahoma"/>
                <a:cs typeface="Tahoma"/>
                <a:sym typeface="Tahoma"/>
              </a:defRPr>
            </a:lvl1pPr>
            <a:lvl2pPr marL="457200" marR="0" lvl="1" indent="0" algn="l" rtl="0">
              <a:spcBef>
                <a:spcPts val="0"/>
              </a:spcBef>
              <a:buClr>
                <a:schemeClr val="lt1"/>
              </a:buClr>
              <a:buFont typeface="Tahoma"/>
              <a:buNone/>
              <a:defRPr sz="2800" b="0" i="0" u="none" strike="noStrike" cap="none">
                <a:solidFill>
                  <a:schemeClr val="lt1"/>
                </a:solidFill>
                <a:latin typeface="Tahoma"/>
                <a:ea typeface="Tahoma"/>
                <a:cs typeface="Tahoma"/>
                <a:sym typeface="Tahoma"/>
              </a:defRPr>
            </a:lvl2pPr>
            <a:lvl3pPr marL="914400" marR="0" lvl="2" indent="0" algn="l" rtl="0">
              <a:spcBef>
                <a:spcPts val="0"/>
              </a:spcBef>
              <a:buClr>
                <a:schemeClr val="lt1"/>
              </a:buClr>
              <a:buFont typeface="Tahoma"/>
              <a:buNone/>
              <a:defRPr sz="2400" b="0" i="0" u="none" strike="noStrike" cap="none">
                <a:solidFill>
                  <a:schemeClr val="lt1"/>
                </a:solidFill>
                <a:latin typeface="Tahoma"/>
                <a:ea typeface="Tahoma"/>
                <a:cs typeface="Tahoma"/>
                <a:sym typeface="Tahoma"/>
              </a:defRPr>
            </a:lvl3pPr>
            <a:lvl4pPr marL="1371600" marR="0" lvl="3" indent="0" algn="l" rtl="0">
              <a:spcBef>
                <a:spcPts val="0"/>
              </a:spcBef>
              <a:buClr>
                <a:schemeClr val="lt1"/>
              </a:buClr>
              <a:buFont typeface="Tahoma"/>
              <a:buNone/>
              <a:defRPr sz="2000" b="0" i="0" u="none" strike="noStrike" cap="none">
                <a:solidFill>
                  <a:schemeClr val="lt1"/>
                </a:solidFill>
                <a:latin typeface="Tahoma"/>
                <a:ea typeface="Tahoma"/>
                <a:cs typeface="Tahoma"/>
                <a:sym typeface="Tahoma"/>
              </a:defRPr>
            </a:lvl4pPr>
            <a:lvl5pPr marL="1828800" marR="0" lvl="4" indent="0" algn="l" rtl="0">
              <a:spcBef>
                <a:spcPts val="0"/>
              </a:spcBef>
              <a:buClr>
                <a:schemeClr val="lt1"/>
              </a:buClr>
              <a:buFont typeface="Tahoma"/>
              <a:buNone/>
              <a:defRPr sz="2000" b="0" i="0" u="none" strike="noStrike" cap="none">
                <a:solidFill>
                  <a:schemeClr val="lt1"/>
                </a:solidFill>
                <a:latin typeface="Tahoma"/>
                <a:ea typeface="Tahoma"/>
                <a:cs typeface="Tahoma"/>
                <a:sym typeface="Tahoma"/>
              </a:defRPr>
            </a:lvl5pPr>
            <a:lvl6pPr marL="2286000" marR="0" lvl="5" indent="0" algn="l" rtl="0">
              <a:spcBef>
                <a:spcPts val="0"/>
              </a:spcBef>
              <a:buClr>
                <a:schemeClr val="lt1"/>
              </a:buClr>
              <a:buFont typeface="Tahoma"/>
              <a:buNone/>
              <a:defRPr sz="2000" b="0" i="0" u="none" strike="noStrike" cap="none">
                <a:solidFill>
                  <a:schemeClr val="lt1"/>
                </a:solidFill>
                <a:latin typeface="Tahoma"/>
                <a:ea typeface="Tahoma"/>
                <a:cs typeface="Tahoma"/>
                <a:sym typeface="Tahoma"/>
              </a:defRPr>
            </a:lvl6pPr>
            <a:lvl7pPr marL="2743200" marR="0" lvl="6" indent="0" algn="l" rtl="0">
              <a:spcBef>
                <a:spcPts val="0"/>
              </a:spcBef>
              <a:buClr>
                <a:schemeClr val="lt1"/>
              </a:buClr>
              <a:buFont typeface="Tahoma"/>
              <a:buNone/>
              <a:defRPr sz="2000" b="0" i="0" u="none" strike="noStrike" cap="none">
                <a:solidFill>
                  <a:schemeClr val="lt1"/>
                </a:solidFill>
                <a:latin typeface="Tahoma"/>
                <a:ea typeface="Tahoma"/>
                <a:cs typeface="Tahoma"/>
                <a:sym typeface="Tahoma"/>
              </a:defRPr>
            </a:lvl7pPr>
            <a:lvl8pPr marL="3200400" marR="0" lvl="7" indent="0" algn="l" rtl="0">
              <a:spcBef>
                <a:spcPts val="0"/>
              </a:spcBef>
              <a:buClr>
                <a:schemeClr val="lt1"/>
              </a:buClr>
              <a:buFont typeface="Tahoma"/>
              <a:buNone/>
              <a:defRPr sz="2000" b="0" i="0" u="none" strike="noStrike" cap="none">
                <a:solidFill>
                  <a:schemeClr val="lt1"/>
                </a:solidFill>
                <a:latin typeface="Tahoma"/>
                <a:ea typeface="Tahoma"/>
                <a:cs typeface="Tahoma"/>
                <a:sym typeface="Tahoma"/>
              </a:defRPr>
            </a:lvl8pPr>
            <a:lvl9pPr marL="3657600" marR="0" lvl="8" indent="0" algn="l" rtl="0">
              <a:spcBef>
                <a:spcPts val="0"/>
              </a:spcBef>
              <a:buClr>
                <a:schemeClr val="lt1"/>
              </a:buClr>
              <a:buFont typeface="Tahoma"/>
              <a:buNone/>
              <a:defRPr sz="2000" b="0" i="0" u="none" strike="noStrike" cap="none">
                <a:solidFill>
                  <a:schemeClr val="lt1"/>
                </a:solidFill>
                <a:latin typeface="Tahoma"/>
                <a:ea typeface="Tahoma"/>
                <a:cs typeface="Tahoma"/>
                <a:sym typeface="Tahoma"/>
              </a:defRPr>
            </a:lvl9pPr>
          </a:lstStyle>
          <a:p>
            <a:endParaRPr/>
          </a:p>
        </p:txBody>
      </p:sp>
      <p:sp>
        <p:nvSpPr>
          <p:cNvPr id="24" name="Shape 2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lvl="0" indent="0" rtl="0">
              <a:spcBef>
                <a:spcPts val="0"/>
              </a:spcBef>
              <a:buFont typeface="Tahoma"/>
              <a:buNone/>
              <a:defRPr sz="1400"/>
            </a:lvl1pPr>
            <a:lvl2pPr marL="457200" lvl="1" indent="0" rtl="0">
              <a:spcBef>
                <a:spcPts val="0"/>
              </a:spcBef>
              <a:buFont typeface="Tahoma"/>
              <a:buNone/>
              <a:defRPr sz="1200"/>
            </a:lvl2pPr>
            <a:lvl3pPr marL="914400" lvl="2" indent="0" rtl="0">
              <a:spcBef>
                <a:spcPts val="0"/>
              </a:spcBef>
              <a:buFont typeface="Tahoma"/>
              <a:buNone/>
              <a:defRPr sz="1000"/>
            </a:lvl3pPr>
            <a:lvl4pPr marL="1371600" lvl="3" indent="0" rtl="0">
              <a:spcBef>
                <a:spcPts val="0"/>
              </a:spcBef>
              <a:buFont typeface="Tahoma"/>
              <a:buNone/>
              <a:defRPr sz="900"/>
            </a:lvl4pPr>
            <a:lvl5pPr marL="1828800" lvl="4" indent="0" rtl="0">
              <a:spcBef>
                <a:spcPts val="0"/>
              </a:spcBef>
              <a:buFont typeface="Tahoma"/>
              <a:buNone/>
              <a:defRPr sz="900"/>
            </a:lvl5pPr>
            <a:lvl6pPr marL="2286000" lvl="5" indent="0" rtl="0">
              <a:spcBef>
                <a:spcPts val="0"/>
              </a:spcBef>
              <a:buFont typeface="Tahoma"/>
              <a:buNone/>
              <a:defRPr sz="900"/>
            </a:lvl6pPr>
            <a:lvl7pPr marL="2743200" lvl="6" indent="0" rtl="0">
              <a:spcBef>
                <a:spcPts val="0"/>
              </a:spcBef>
              <a:buFont typeface="Tahoma"/>
              <a:buNone/>
              <a:defRPr sz="900"/>
            </a:lvl7pPr>
            <a:lvl8pPr marL="3200400" lvl="7" indent="0" rtl="0">
              <a:spcBef>
                <a:spcPts val="0"/>
              </a:spcBef>
              <a:buFont typeface="Tahoma"/>
              <a:buNone/>
              <a:defRPr sz="900"/>
            </a:lvl8pPr>
            <a:lvl9pPr marL="3657600" lvl="8" indent="0" rtl="0">
              <a:spcBef>
                <a:spcPts val="0"/>
              </a:spcBef>
              <a:buFont typeface="Tahoma"/>
              <a:buNone/>
              <a:defRPr sz="9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OBJECT_WITH_CAPTION_TEX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lvl="0" algn="l" rtl="0">
              <a:spcBef>
                <a:spcPts val="0"/>
              </a:spcBef>
              <a:defRPr sz="2000" b="1"/>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000"/>
            </a:lvl4pPr>
            <a:lvl5pPr lvl="4" rtl="0">
              <a:spcBef>
                <a:spcPts val="0"/>
              </a:spcBef>
              <a:defRPr sz="2000"/>
            </a:lvl5pPr>
            <a:lvl6pPr lvl="5" rtl="0">
              <a:spcBef>
                <a:spcPts val="0"/>
              </a:spcBef>
              <a:defRPr sz="2000"/>
            </a:lvl6pPr>
            <a:lvl7pPr lvl="6" rtl="0">
              <a:spcBef>
                <a:spcPts val="0"/>
              </a:spcBef>
              <a:defRPr sz="2000"/>
            </a:lvl7pPr>
            <a:lvl8pPr lvl="7" rtl="0">
              <a:spcBef>
                <a:spcPts val="0"/>
              </a:spcBef>
              <a:defRPr sz="2000"/>
            </a:lvl8pPr>
            <a:lvl9pPr lvl="8" rtl="0">
              <a:spcBef>
                <a:spcPts val="0"/>
              </a:spcBef>
              <a:defRPr sz="2000"/>
            </a:lvl9pPr>
          </a:lstStyle>
          <a:p>
            <a:endParaRPr/>
          </a:p>
        </p:txBody>
      </p:sp>
      <p:sp>
        <p:nvSpPr>
          <p:cNvPr id="28" name="Shape 28"/>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lvl="0" indent="0" rtl="0">
              <a:spcBef>
                <a:spcPts val="0"/>
              </a:spcBef>
              <a:buFont typeface="Tahoma"/>
              <a:buNone/>
              <a:defRPr sz="1400"/>
            </a:lvl1pPr>
            <a:lvl2pPr marL="457200" lvl="1" indent="0" rtl="0">
              <a:spcBef>
                <a:spcPts val="0"/>
              </a:spcBef>
              <a:buFont typeface="Tahoma"/>
              <a:buNone/>
              <a:defRPr sz="1200"/>
            </a:lvl2pPr>
            <a:lvl3pPr marL="914400" lvl="2" indent="0" rtl="0">
              <a:spcBef>
                <a:spcPts val="0"/>
              </a:spcBef>
              <a:buFont typeface="Tahoma"/>
              <a:buNone/>
              <a:defRPr sz="1000"/>
            </a:lvl3pPr>
            <a:lvl4pPr marL="1371600" lvl="3" indent="0" rtl="0">
              <a:spcBef>
                <a:spcPts val="0"/>
              </a:spcBef>
              <a:buFont typeface="Tahoma"/>
              <a:buNone/>
              <a:defRPr sz="900"/>
            </a:lvl4pPr>
            <a:lvl5pPr marL="1828800" lvl="4" indent="0" rtl="0">
              <a:spcBef>
                <a:spcPts val="0"/>
              </a:spcBef>
              <a:buFont typeface="Tahoma"/>
              <a:buNone/>
              <a:defRPr sz="900"/>
            </a:lvl5pPr>
            <a:lvl6pPr marL="2286000" lvl="5" indent="0" rtl="0">
              <a:spcBef>
                <a:spcPts val="0"/>
              </a:spcBef>
              <a:buFont typeface="Tahoma"/>
              <a:buNone/>
              <a:defRPr sz="900"/>
            </a:lvl6pPr>
            <a:lvl7pPr marL="2743200" lvl="6" indent="0" rtl="0">
              <a:spcBef>
                <a:spcPts val="0"/>
              </a:spcBef>
              <a:buFont typeface="Tahoma"/>
              <a:buNone/>
              <a:defRPr sz="900"/>
            </a:lvl7pPr>
            <a:lvl8pPr marL="3200400" lvl="7" indent="0" rtl="0">
              <a:spcBef>
                <a:spcPts val="0"/>
              </a:spcBef>
              <a:buFont typeface="Tahoma"/>
              <a:buNone/>
              <a:defRPr sz="900"/>
            </a:lvl8pPr>
            <a:lvl9pPr marL="3657600" lvl="8" indent="0" rtl="0">
              <a:spcBef>
                <a:spcPts val="0"/>
              </a:spcBef>
              <a:buFont typeface="Tahoma"/>
              <a:buNone/>
              <a:defRPr sz="9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381000"/>
            <a:ext cx="8229600" cy="1371599"/>
          </a:xfrm>
          <a:prstGeom prst="rect">
            <a:avLst/>
          </a:prstGeom>
          <a:noFill/>
          <a:ln>
            <a:noFill/>
          </a:ln>
        </p:spPr>
        <p:txBody>
          <a:bodyPr lIns="91425" tIns="91425" rIns="91425" bIns="91425" anchor="t" anchorCtr="0"/>
          <a:lstStyle>
            <a:lvl1pPr lvl="0" algn="ctr" rtl="0">
              <a:spcBef>
                <a:spcPts val="0"/>
              </a:spcBef>
              <a:spcAft>
                <a:spcPts val="0"/>
              </a:spcAft>
              <a:defRPr sz="4400">
                <a:solidFill>
                  <a:schemeClr val="lt2"/>
                </a:solidFill>
                <a:latin typeface="Tahoma"/>
                <a:ea typeface="Tahoma"/>
                <a:cs typeface="Tahoma"/>
                <a:sym typeface="Tahoma"/>
              </a:defRPr>
            </a:lvl1pPr>
            <a:lvl2pPr lvl="1" algn="ctr" rtl="0">
              <a:spcBef>
                <a:spcPts val="0"/>
              </a:spcBef>
              <a:spcAft>
                <a:spcPts val="0"/>
              </a:spcAft>
              <a:defRPr sz="4400">
                <a:solidFill>
                  <a:schemeClr val="lt2"/>
                </a:solidFill>
                <a:latin typeface="Tahoma"/>
                <a:ea typeface="Tahoma"/>
                <a:cs typeface="Tahoma"/>
                <a:sym typeface="Tahoma"/>
              </a:defRPr>
            </a:lvl2pPr>
            <a:lvl3pPr lvl="2" algn="ctr" rtl="0">
              <a:spcBef>
                <a:spcPts val="0"/>
              </a:spcBef>
              <a:spcAft>
                <a:spcPts val="0"/>
              </a:spcAft>
              <a:defRPr sz="4400">
                <a:solidFill>
                  <a:schemeClr val="lt2"/>
                </a:solidFill>
                <a:latin typeface="Tahoma"/>
                <a:ea typeface="Tahoma"/>
                <a:cs typeface="Tahoma"/>
                <a:sym typeface="Tahoma"/>
              </a:defRPr>
            </a:lvl3pPr>
            <a:lvl4pPr lvl="3" algn="ctr" rtl="0">
              <a:spcBef>
                <a:spcPts val="0"/>
              </a:spcBef>
              <a:spcAft>
                <a:spcPts val="0"/>
              </a:spcAft>
              <a:defRPr sz="4400">
                <a:solidFill>
                  <a:schemeClr val="lt2"/>
                </a:solidFill>
                <a:latin typeface="Tahoma"/>
                <a:ea typeface="Tahoma"/>
                <a:cs typeface="Tahoma"/>
                <a:sym typeface="Tahoma"/>
              </a:defRPr>
            </a:lvl4pPr>
            <a:lvl5pPr lvl="4" algn="ctr" rtl="0">
              <a:spcBef>
                <a:spcPts val="0"/>
              </a:spcBef>
              <a:spcAft>
                <a:spcPts val="0"/>
              </a:spcAft>
              <a:defRPr sz="4400">
                <a:solidFill>
                  <a:schemeClr val="lt2"/>
                </a:solidFill>
                <a:latin typeface="Tahoma"/>
                <a:ea typeface="Tahoma"/>
                <a:cs typeface="Tahoma"/>
                <a:sym typeface="Tahoma"/>
              </a:defRPr>
            </a:lvl5pPr>
            <a:lvl6pPr marL="457200" lvl="5" algn="ctr" rtl="0">
              <a:spcBef>
                <a:spcPts val="0"/>
              </a:spcBef>
              <a:spcAft>
                <a:spcPts val="0"/>
              </a:spcAft>
              <a:defRPr sz="4400">
                <a:solidFill>
                  <a:schemeClr val="lt2"/>
                </a:solidFill>
                <a:latin typeface="Tahoma"/>
                <a:ea typeface="Tahoma"/>
                <a:cs typeface="Tahoma"/>
                <a:sym typeface="Tahoma"/>
              </a:defRPr>
            </a:lvl6pPr>
            <a:lvl7pPr marL="914400" lvl="6" algn="ctr" rtl="0">
              <a:spcBef>
                <a:spcPts val="0"/>
              </a:spcBef>
              <a:spcAft>
                <a:spcPts val="0"/>
              </a:spcAft>
              <a:defRPr sz="4400">
                <a:solidFill>
                  <a:schemeClr val="lt2"/>
                </a:solidFill>
                <a:latin typeface="Tahoma"/>
                <a:ea typeface="Tahoma"/>
                <a:cs typeface="Tahoma"/>
                <a:sym typeface="Tahoma"/>
              </a:defRPr>
            </a:lvl7pPr>
            <a:lvl8pPr marL="1371600" lvl="7" algn="ctr" rtl="0">
              <a:spcBef>
                <a:spcPts val="0"/>
              </a:spcBef>
              <a:spcAft>
                <a:spcPts val="0"/>
              </a:spcAft>
              <a:defRPr sz="4400">
                <a:solidFill>
                  <a:schemeClr val="lt2"/>
                </a:solidFill>
                <a:latin typeface="Tahoma"/>
                <a:ea typeface="Tahoma"/>
                <a:cs typeface="Tahoma"/>
                <a:sym typeface="Tahoma"/>
              </a:defRPr>
            </a:lvl8pPr>
            <a:lvl9pPr marL="1828800" lvl="8" algn="ctr" rtl="0">
              <a:spcBef>
                <a:spcPts val="0"/>
              </a:spcBef>
              <a:spcAft>
                <a:spcPts val="0"/>
              </a:spcAft>
              <a:defRPr sz="4400">
                <a:solidFill>
                  <a:schemeClr val="lt2"/>
                </a:solidFill>
                <a:latin typeface="Tahoma"/>
                <a:ea typeface="Tahoma"/>
                <a:cs typeface="Tahoma"/>
                <a:sym typeface="Tahoma"/>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lvl="0" rt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4" name="Shape 34"/>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lvl="0" indent="0" rtl="0">
              <a:spcBef>
                <a:spcPts val="0"/>
              </a:spcBef>
              <a:buFont typeface="Tahoma"/>
              <a:buNone/>
              <a:defRPr sz="2400" b="1"/>
            </a:lvl1pPr>
            <a:lvl2pPr marL="457200" lvl="1" indent="0" rtl="0">
              <a:spcBef>
                <a:spcPts val="0"/>
              </a:spcBef>
              <a:buFont typeface="Tahoma"/>
              <a:buNone/>
              <a:defRPr sz="2000" b="1"/>
            </a:lvl2pPr>
            <a:lvl3pPr marL="914400" lvl="2" indent="0" rtl="0">
              <a:spcBef>
                <a:spcPts val="0"/>
              </a:spcBef>
              <a:buFont typeface="Tahoma"/>
              <a:buNone/>
              <a:defRPr sz="1800" b="1"/>
            </a:lvl3pPr>
            <a:lvl4pPr marL="1371600" lvl="3" indent="0" rtl="0">
              <a:spcBef>
                <a:spcPts val="0"/>
              </a:spcBef>
              <a:buFont typeface="Tahoma"/>
              <a:buNone/>
              <a:defRPr sz="1600" b="1"/>
            </a:lvl4pPr>
            <a:lvl5pPr marL="1828800" lvl="4" indent="0" rtl="0">
              <a:spcBef>
                <a:spcPts val="0"/>
              </a:spcBef>
              <a:buFont typeface="Tahoma"/>
              <a:buNone/>
              <a:defRPr sz="1600" b="1"/>
            </a:lvl5pPr>
            <a:lvl6pPr marL="2286000" lvl="5" indent="0" rtl="0">
              <a:spcBef>
                <a:spcPts val="0"/>
              </a:spcBef>
              <a:buFont typeface="Tahoma"/>
              <a:buNone/>
              <a:defRPr sz="1600" b="1"/>
            </a:lvl6pPr>
            <a:lvl7pPr marL="2743200" lvl="6" indent="0" rtl="0">
              <a:spcBef>
                <a:spcPts val="0"/>
              </a:spcBef>
              <a:buFont typeface="Tahoma"/>
              <a:buNone/>
              <a:defRPr sz="1600" b="1"/>
            </a:lvl7pPr>
            <a:lvl8pPr marL="3200400" lvl="7" indent="0" rtl="0">
              <a:spcBef>
                <a:spcPts val="0"/>
              </a:spcBef>
              <a:buFont typeface="Tahoma"/>
              <a:buNone/>
              <a:defRPr sz="1600" b="1"/>
            </a:lvl8pPr>
            <a:lvl9pPr marL="3657600" lvl="8" indent="0" rtl="0">
              <a:spcBef>
                <a:spcPts val="0"/>
              </a:spcBef>
              <a:buFont typeface="Tahoma"/>
              <a:buNone/>
              <a:defRPr sz="1600" b="1"/>
            </a:lvl9pPr>
          </a:lstStyle>
          <a:p>
            <a:endParaRPr/>
          </a:p>
        </p:txBody>
      </p:sp>
      <p:sp>
        <p:nvSpPr>
          <p:cNvPr id="35" name="Shape 35"/>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36" name="Shape 36"/>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lvl="0" indent="0" rtl="0">
              <a:spcBef>
                <a:spcPts val="0"/>
              </a:spcBef>
              <a:buFont typeface="Tahoma"/>
              <a:buNone/>
              <a:defRPr sz="2400" b="1"/>
            </a:lvl1pPr>
            <a:lvl2pPr marL="457200" lvl="1" indent="0" rtl="0">
              <a:spcBef>
                <a:spcPts val="0"/>
              </a:spcBef>
              <a:buFont typeface="Tahoma"/>
              <a:buNone/>
              <a:defRPr sz="2000" b="1"/>
            </a:lvl2pPr>
            <a:lvl3pPr marL="914400" lvl="2" indent="0" rtl="0">
              <a:spcBef>
                <a:spcPts val="0"/>
              </a:spcBef>
              <a:buFont typeface="Tahoma"/>
              <a:buNone/>
              <a:defRPr sz="1800" b="1"/>
            </a:lvl3pPr>
            <a:lvl4pPr marL="1371600" lvl="3" indent="0" rtl="0">
              <a:spcBef>
                <a:spcPts val="0"/>
              </a:spcBef>
              <a:buFont typeface="Tahoma"/>
              <a:buNone/>
              <a:defRPr sz="1600" b="1"/>
            </a:lvl4pPr>
            <a:lvl5pPr marL="1828800" lvl="4" indent="0" rtl="0">
              <a:spcBef>
                <a:spcPts val="0"/>
              </a:spcBef>
              <a:buFont typeface="Tahoma"/>
              <a:buNone/>
              <a:defRPr sz="1600" b="1"/>
            </a:lvl5pPr>
            <a:lvl6pPr marL="2286000" lvl="5" indent="0" rtl="0">
              <a:spcBef>
                <a:spcPts val="0"/>
              </a:spcBef>
              <a:buFont typeface="Tahoma"/>
              <a:buNone/>
              <a:defRPr sz="1600" b="1"/>
            </a:lvl6pPr>
            <a:lvl7pPr marL="2743200" lvl="6" indent="0" rtl="0">
              <a:spcBef>
                <a:spcPts val="0"/>
              </a:spcBef>
              <a:buFont typeface="Tahoma"/>
              <a:buNone/>
              <a:defRPr sz="1600" b="1"/>
            </a:lvl7pPr>
            <a:lvl8pPr marL="3200400" lvl="7" indent="0" rtl="0">
              <a:spcBef>
                <a:spcPts val="0"/>
              </a:spcBef>
              <a:buFont typeface="Tahoma"/>
              <a:buNone/>
              <a:defRPr sz="1600" b="1"/>
            </a:lvl8pPr>
            <a:lvl9pPr marL="3657600" lvl="8" indent="0" rtl="0">
              <a:spcBef>
                <a:spcPts val="0"/>
              </a:spcBef>
              <a:buFont typeface="Tahoma"/>
              <a:buNone/>
              <a:defRPr sz="1600" b="1"/>
            </a:lvl9pPr>
          </a:lstStyle>
          <a:p>
            <a:endParaRPr/>
          </a:p>
        </p:txBody>
      </p:sp>
      <p:sp>
        <p:nvSpPr>
          <p:cNvPr id="37" name="Shape 37"/>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381000"/>
            <a:ext cx="8229600" cy="1371599"/>
          </a:xfrm>
          <a:prstGeom prst="rect">
            <a:avLst/>
          </a:prstGeom>
          <a:noFill/>
          <a:ln>
            <a:noFill/>
          </a:ln>
        </p:spPr>
        <p:txBody>
          <a:bodyPr lIns="91425" tIns="91425" rIns="91425" bIns="91425" anchor="t" anchorCtr="0"/>
          <a:lstStyle>
            <a:lvl1pPr lvl="0" algn="ctr" rtl="0">
              <a:spcBef>
                <a:spcPts val="0"/>
              </a:spcBef>
              <a:spcAft>
                <a:spcPts val="0"/>
              </a:spcAft>
              <a:defRPr sz="4400">
                <a:solidFill>
                  <a:schemeClr val="lt2"/>
                </a:solidFill>
                <a:latin typeface="Tahoma"/>
                <a:ea typeface="Tahoma"/>
                <a:cs typeface="Tahoma"/>
                <a:sym typeface="Tahoma"/>
              </a:defRPr>
            </a:lvl1pPr>
            <a:lvl2pPr lvl="1" algn="ctr" rtl="0">
              <a:spcBef>
                <a:spcPts val="0"/>
              </a:spcBef>
              <a:spcAft>
                <a:spcPts val="0"/>
              </a:spcAft>
              <a:defRPr sz="4400">
                <a:solidFill>
                  <a:schemeClr val="lt2"/>
                </a:solidFill>
                <a:latin typeface="Tahoma"/>
                <a:ea typeface="Tahoma"/>
                <a:cs typeface="Tahoma"/>
                <a:sym typeface="Tahoma"/>
              </a:defRPr>
            </a:lvl2pPr>
            <a:lvl3pPr lvl="2" algn="ctr" rtl="0">
              <a:spcBef>
                <a:spcPts val="0"/>
              </a:spcBef>
              <a:spcAft>
                <a:spcPts val="0"/>
              </a:spcAft>
              <a:defRPr sz="4400">
                <a:solidFill>
                  <a:schemeClr val="lt2"/>
                </a:solidFill>
                <a:latin typeface="Tahoma"/>
                <a:ea typeface="Tahoma"/>
                <a:cs typeface="Tahoma"/>
                <a:sym typeface="Tahoma"/>
              </a:defRPr>
            </a:lvl3pPr>
            <a:lvl4pPr lvl="3" algn="ctr" rtl="0">
              <a:spcBef>
                <a:spcPts val="0"/>
              </a:spcBef>
              <a:spcAft>
                <a:spcPts val="0"/>
              </a:spcAft>
              <a:defRPr sz="4400">
                <a:solidFill>
                  <a:schemeClr val="lt2"/>
                </a:solidFill>
                <a:latin typeface="Tahoma"/>
                <a:ea typeface="Tahoma"/>
                <a:cs typeface="Tahoma"/>
                <a:sym typeface="Tahoma"/>
              </a:defRPr>
            </a:lvl4pPr>
            <a:lvl5pPr lvl="4" algn="ctr" rtl="0">
              <a:spcBef>
                <a:spcPts val="0"/>
              </a:spcBef>
              <a:spcAft>
                <a:spcPts val="0"/>
              </a:spcAft>
              <a:defRPr sz="4400">
                <a:solidFill>
                  <a:schemeClr val="lt2"/>
                </a:solidFill>
                <a:latin typeface="Tahoma"/>
                <a:ea typeface="Tahoma"/>
                <a:cs typeface="Tahoma"/>
                <a:sym typeface="Tahoma"/>
              </a:defRPr>
            </a:lvl5pPr>
            <a:lvl6pPr marL="457200" lvl="5" algn="ctr" rtl="0">
              <a:spcBef>
                <a:spcPts val="0"/>
              </a:spcBef>
              <a:spcAft>
                <a:spcPts val="0"/>
              </a:spcAft>
              <a:defRPr sz="4400">
                <a:solidFill>
                  <a:schemeClr val="lt2"/>
                </a:solidFill>
                <a:latin typeface="Tahoma"/>
                <a:ea typeface="Tahoma"/>
                <a:cs typeface="Tahoma"/>
                <a:sym typeface="Tahoma"/>
              </a:defRPr>
            </a:lvl6pPr>
            <a:lvl7pPr marL="914400" lvl="6" algn="ctr" rtl="0">
              <a:spcBef>
                <a:spcPts val="0"/>
              </a:spcBef>
              <a:spcAft>
                <a:spcPts val="0"/>
              </a:spcAft>
              <a:defRPr sz="4400">
                <a:solidFill>
                  <a:schemeClr val="lt2"/>
                </a:solidFill>
                <a:latin typeface="Tahoma"/>
                <a:ea typeface="Tahoma"/>
                <a:cs typeface="Tahoma"/>
                <a:sym typeface="Tahoma"/>
              </a:defRPr>
            </a:lvl7pPr>
            <a:lvl8pPr marL="1371600" lvl="7" algn="ctr" rtl="0">
              <a:spcBef>
                <a:spcPts val="0"/>
              </a:spcBef>
              <a:spcAft>
                <a:spcPts val="0"/>
              </a:spcAft>
              <a:defRPr sz="4400">
                <a:solidFill>
                  <a:schemeClr val="lt2"/>
                </a:solidFill>
                <a:latin typeface="Tahoma"/>
                <a:ea typeface="Tahoma"/>
                <a:cs typeface="Tahoma"/>
                <a:sym typeface="Tahoma"/>
              </a:defRPr>
            </a:lvl8pPr>
            <a:lvl9pPr marL="1828800" lvl="8" algn="ctr" rtl="0">
              <a:spcBef>
                <a:spcPts val="0"/>
              </a:spcBef>
              <a:spcAft>
                <a:spcPts val="0"/>
              </a:spcAft>
              <a:defRPr sz="4400">
                <a:solidFill>
                  <a:schemeClr val="lt2"/>
                </a:solidFill>
                <a:latin typeface="Tahoma"/>
                <a:ea typeface="Tahoma"/>
                <a:cs typeface="Tahoma"/>
                <a:sym typeface="Tahoma"/>
              </a:defRPr>
            </a:lvl9pPr>
          </a:lstStyle>
          <a:p>
            <a:endParaRPr/>
          </a:p>
        </p:txBody>
      </p:sp>
      <p:sp>
        <p:nvSpPr>
          <p:cNvPr id="40" name="Shape 40"/>
          <p:cNvSpPr txBox="1">
            <a:spLocks noGrp="1"/>
          </p:cNvSpPr>
          <p:nvPr>
            <p:ph type="body" idx="1"/>
          </p:nvPr>
        </p:nvSpPr>
        <p:spPr>
          <a:xfrm>
            <a:off x="457200" y="1981200"/>
            <a:ext cx="4038599" cy="4114800"/>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41" name="Shape 41"/>
          <p:cNvSpPr txBox="1">
            <a:spLocks noGrp="1"/>
          </p:cNvSpPr>
          <p:nvPr>
            <p:ph type="body" idx="2"/>
          </p:nvPr>
        </p:nvSpPr>
        <p:spPr>
          <a:xfrm>
            <a:off x="4648200" y="1981200"/>
            <a:ext cx="4038599" cy="4114800"/>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lvl="0" algn="l" rtl="0">
              <a:spcBef>
                <a:spcPts val="0"/>
              </a:spcBef>
              <a:defRPr sz="4000" b="1" cap="small"/>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4" name="Shape 44"/>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lvl="0" indent="0" rtl="0">
              <a:spcBef>
                <a:spcPts val="0"/>
              </a:spcBef>
              <a:buFont typeface="Tahoma"/>
              <a:buNone/>
              <a:defRPr sz="2000"/>
            </a:lvl1pPr>
            <a:lvl2pPr marL="457200" lvl="1" indent="0" rtl="0">
              <a:spcBef>
                <a:spcPts val="0"/>
              </a:spcBef>
              <a:buFont typeface="Tahoma"/>
              <a:buNone/>
              <a:defRPr sz="1800"/>
            </a:lvl2pPr>
            <a:lvl3pPr marL="914400" lvl="2" indent="0" rtl="0">
              <a:spcBef>
                <a:spcPts val="0"/>
              </a:spcBef>
              <a:buFont typeface="Tahoma"/>
              <a:buNone/>
              <a:defRPr sz="1600"/>
            </a:lvl3pPr>
            <a:lvl4pPr marL="1371600" lvl="3" indent="0" rtl="0">
              <a:spcBef>
                <a:spcPts val="0"/>
              </a:spcBef>
              <a:buFont typeface="Tahoma"/>
              <a:buNone/>
              <a:defRPr sz="1400"/>
            </a:lvl4pPr>
            <a:lvl5pPr marL="1828800" lvl="4" indent="0" rtl="0">
              <a:spcBef>
                <a:spcPts val="0"/>
              </a:spcBef>
              <a:buFont typeface="Tahoma"/>
              <a:buNone/>
              <a:defRPr sz="1400"/>
            </a:lvl5pPr>
            <a:lvl6pPr marL="2286000" lvl="5" indent="0" rtl="0">
              <a:spcBef>
                <a:spcPts val="0"/>
              </a:spcBef>
              <a:buFont typeface="Tahoma"/>
              <a:buNone/>
              <a:defRPr sz="1400"/>
            </a:lvl6pPr>
            <a:lvl7pPr marL="2743200" lvl="6" indent="0" rtl="0">
              <a:spcBef>
                <a:spcPts val="0"/>
              </a:spcBef>
              <a:buFont typeface="Tahoma"/>
              <a:buNone/>
              <a:defRPr sz="1400"/>
            </a:lvl7pPr>
            <a:lvl8pPr marL="3200400" lvl="7" indent="0" rtl="0">
              <a:spcBef>
                <a:spcPts val="0"/>
              </a:spcBef>
              <a:buFont typeface="Tahoma"/>
              <a:buNone/>
              <a:defRPr sz="1400"/>
            </a:lvl8pPr>
            <a:lvl9pPr marL="3657600" lvl="8" indent="0" rtl="0">
              <a:spcBef>
                <a:spcPts val="0"/>
              </a:spcBef>
              <a:buFont typeface="Tahoma"/>
              <a:buNone/>
              <a:defRPr sz="14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381000"/>
            <a:ext cx="8229600" cy="1371599"/>
          </a:xfrm>
          <a:prstGeom prst="rect">
            <a:avLst/>
          </a:prstGeom>
          <a:noFill/>
          <a:ln>
            <a:noFill/>
          </a:ln>
        </p:spPr>
        <p:txBody>
          <a:bodyPr lIns="91425" tIns="91425" rIns="91425" bIns="91425" anchor="ctr" anchorCtr="0"/>
          <a:lstStyle>
            <a:lvl1pPr marL="0" marR="0" lvl="0" indent="0" algn="ctr" rtl="0">
              <a:spcBef>
                <a:spcPts val="0"/>
              </a:spcBef>
              <a:spcAft>
                <a:spcPts val="0"/>
              </a:spcAft>
              <a:defRPr sz="4400" b="0" i="0" u="none" strike="noStrike" cap="none">
                <a:solidFill>
                  <a:schemeClr val="lt2"/>
                </a:solidFill>
                <a:latin typeface="Tahoma"/>
                <a:ea typeface="Tahoma"/>
                <a:cs typeface="Tahoma"/>
                <a:sym typeface="Tahoma"/>
              </a:defRPr>
            </a:lvl1pPr>
            <a:lvl2pPr marL="0" marR="0" lvl="1" indent="0" algn="ctr" rtl="0">
              <a:spcBef>
                <a:spcPts val="0"/>
              </a:spcBef>
              <a:spcAft>
                <a:spcPts val="0"/>
              </a:spcAft>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defRPr sz="4400" b="0" i="0" u="none" strike="noStrike" cap="none">
                <a:solidFill>
                  <a:schemeClr val="lt2"/>
                </a:solidFill>
                <a:latin typeface="Tahoma"/>
                <a:ea typeface="Tahoma"/>
                <a:cs typeface="Tahoma"/>
                <a:sym typeface="Tahoma"/>
              </a:defRPr>
            </a:lvl9pPr>
          </a:lstStyle>
          <a:p>
            <a:endParaRPr/>
          </a:p>
        </p:txBody>
      </p:sp>
      <p:sp>
        <p:nvSpPr>
          <p:cNvPr id="11" name="Shape 11"/>
          <p:cNvSpPr txBox="1">
            <a:spLocks noGrp="1"/>
          </p:cNvSpPr>
          <p:nvPr>
            <p:ph type="body" idx="1"/>
          </p:nvPr>
        </p:nvSpPr>
        <p:spPr>
          <a:xfrm>
            <a:off x="457200" y="1981200"/>
            <a:ext cx="8229600" cy="4114800"/>
          </a:xfrm>
          <a:prstGeom prst="rect">
            <a:avLst/>
          </a:prstGeom>
          <a:noFill/>
          <a:ln>
            <a:noFill/>
          </a:ln>
        </p:spPr>
        <p:txBody>
          <a:bodyPr lIns="91425" tIns="91425" rIns="91425" bIns="91425" anchor="t" anchorCtr="0"/>
          <a:lstStyle>
            <a:lvl1pPr marL="342900" marR="0" lvl="0" indent="-263525" algn="l" rtl="0">
              <a:spcBef>
                <a:spcPts val="640"/>
              </a:spcBef>
              <a:spcAft>
                <a:spcPts val="0"/>
              </a:spcAft>
              <a:buClr>
                <a:schemeClr val="hlink"/>
              </a:buClr>
              <a:buFont typeface="Arial"/>
              <a:buChar char="●"/>
              <a:defRPr sz="3200" b="0" i="0" u="none" strike="noStrike" cap="none">
                <a:solidFill>
                  <a:schemeClr val="lt1"/>
                </a:solidFill>
                <a:latin typeface="Tahoma"/>
                <a:ea typeface="Tahoma"/>
                <a:cs typeface="Tahoma"/>
                <a:sym typeface="Tahoma"/>
              </a:defRPr>
            </a:lvl1pPr>
            <a:lvl2pPr marL="742950" marR="0" lvl="1" indent="-215900" algn="l" rtl="0">
              <a:spcBef>
                <a:spcPts val="560"/>
              </a:spcBef>
              <a:spcAft>
                <a:spcPts val="0"/>
              </a:spcAft>
              <a:buClr>
                <a:schemeClr val="folHlink"/>
              </a:buClr>
              <a:buFont typeface="Arial"/>
              <a:buChar char="●"/>
              <a:defRPr sz="2800" b="0" i="0" u="none" strike="noStrike" cap="none">
                <a:solidFill>
                  <a:schemeClr val="lt1"/>
                </a:solidFill>
                <a:latin typeface="Tahoma"/>
                <a:ea typeface="Tahoma"/>
                <a:cs typeface="Tahoma"/>
                <a:sym typeface="Tahoma"/>
              </a:defRPr>
            </a:lvl2pPr>
            <a:lvl3pPr marL="1143000" marR="0" lvl="2" indent="-168275" algn="l" rtl="0">
              <a:spcBef>
                <a:spcPts val="480"/>
              </a:spcBef>
              <a:spcAft>
                <a:spcPts val="0"/>
              </a:spcAft>
              <a:buClr>
                <a:schemeClr val="hlink"/>
              </a:buClr>
              <a:buFont typeface="Arial"/>
              <a:buChar char="●"/>
              <a:defRPr sz="2400" b="0" i="0" u="none" strike="noStrike" cap="none">
                <a:solidFill>
                  <a:schemeClr val="lt1"/>
                </a:solidFill>
                <a:latin typeface="Tahoma"/>
                <a:ea typeface="Tahoma"/>
                <a:cs typeface="Tahoma"/>
                <a:sym typeface="Tahoma"/>
              </a:defRPr>
            </a:lvl3pPr>
            <a:lvl4pPr marL="1600200" marR="0" lvl="3" indent="-177800" algn="l" rtl="0">
              <a:spcBef>
                <a:spcPts val="400"/>
              </a:spcBef>
              <a:spcAft>
                <a:spcPts val="0"/>
              </a:spcAft>
              <a:buClr>
                <a:schemeClr val="folHlink"/>
              </a:buClr>
              <a:buFont typeface="Arial"/>
              <a:buChar char="●"/>
              <a:defRPr sz="2000" b="0" i="0" u="none" strike="noStrike" cap="none">
                <a:solidFill>
                  <a:schemeClr val="lt1"/>
                </a:solidFill>
                <a:latin typeface="Tahoma"/>
                <a:ea typeface="Tahoma"/>
                <a:cs typeface="Tahoma"/>
                <a:sym typeface="Tahoma"/>
              </a:defRPr>
            </a:lvl4pPr>
            <a:lvl5pPr marL="2057400" marR="0" lvl="4" indent="-177800" algn="l" rtl="0">
              <a:spcBef>
                <a:spcPts val="400"/>
              </a:spcBef>
              <a:spcAft>
                <a:spcPts val="0"/>
              </a:spcAft>
              <a:buClr>
                <a:schemeClr val="hlink"/>
              </a:buClr>
              <a:buFont typeface="Arial"/>
              <a:buChar char="●"/>
              <a:defRPr sz="2000" b="0" i="0" u="none" strike="noStrike" cap="none">
                <a:solidFill>
                  <a:schemeClr val="lt1"/>
                </a:solidFill>
                <a:latin typeface="Tahoma"/>
                <a:ea typeface="Tahoma"/>
                <a:cs typeface="Tahoma"/>
                <a:sym typeface="Tahoma"/>
              </a:defRPr>
            </a:lvl5pPr>
            <a:lvl6pPr marL="2514600" marR="0" lvl="5" indent="-177800" algn="l" rtl="0">
              <a:spcBef>
                <a:spcPts val="400"/>
              </a:spcBef>
              <a:spcAft>
                <a:spcPts val="0"/>
              </a:spcAft>
              <a:buClr>
                <a:schemeClr val="hlink"/>
              </a:buClr>
              <a:buFont typeface="Arial"/>
              <a:buChar char="●"/>
              <a:defRPr sz="2000" b="0" i="0" u="none" strike="noStrike" cap="none">
                <a:solidFill>
                  <a:schemeClr val="lt1"/>
                </a:solidFill>
                <a:latin typeface="Tahoma"/>
                <a:ea typeface="Tahoma"/>
                <a:cs typeface="Tahoma"/>
                <a:sym typeface="Tahoma"/>
              </a:defRPr>
            </a:lvl6pPr>
            <a:lvl7pPr marL="2971800" marR="0" lvl="6" indent="-177800" algn="l" rtl="0">
              <a:spcBef>
                <a:spcPts val="400"/>
              </a:spcBef>
              <a:spcAft>
                <a:spcPts val="0"/>
              </a:spcAft>
              <a:buClr>
                <a:schemeClr val="hlink"/>
              </a:buClr>
              <a:buFont typeface="Arial"/>
              <a:buChar char="●"/>
              <a:defRPr sz="2000" b="0" i="0" u="none" strike="noStrike" cap="none">
                <a:solidFill>
                  <a:schemeClr val="lt1"/>
                </a:solidFill>
                <a:latin typeface="Tahoma"/>
                <a:ea typeface="Tahoma"/>
                <a:cs typeface="Tahoma"/>
                <a:sym typeface="Tahoma"/>
              </a:defRPr>
            </a:lvl7pPr>
            <a:lvl8pPr marL="3429000" marR="0" lvl="7" indent="-177800" algn="l" rtl="0">
              <a:spcBef>
                <a:spcPts val="400"/>
              </a:spcBef>
              <a:spcAft>
                <a:spcPts val="0"/>
              </a:spcAft>
              <a:buClr>
                <a:schemeClr val="hlink"/>
              </a:buClr>
              <a:buFont typeface="Arial"/>
              <a:buChar char="●"/>
              <a:defRPr sz="2000" b="0" i="0" u="none" strike="noStrike" cap="none">
                <a:solidFill>
                  <a:schemeClr val="lt1"/>
                </a:solidFill>
                <a:latin typeface="Tahoma"/>
                <a:ea typeface="Tahoma"/>
                <a:cs typeface="Tahoma"/>
                <a:sym typeface="Tahoma"/>
              </a:defRPr>
            </a:lvl8pPr>
            <a:lvl9pPr marL="3886200" marR="0" lvl="8" indent="-177800" algn="l" rtl="0">
              <a:spcBef>
                <a:spcPts val="400"/>
              </a:spcBef>
              <a:spcAft>
                <a:spcPts val="0"/>
              </a:spcAft>
              <a:buClr>
                <a:schemeClr val="hlink"/>
              </a:buClr>
              <a:buFont typeface="Arial"/>
              <a:buChar char="●"/>
              <a:defRPr sz="2000" b="0" i="0" u="none" strike="noStrike" cap="none">
                <a:solidFill>
                  <a:schemeClr val="lt1"/>
                </a:solidFill>
                <a:latin typeface="Tahoma"/>
                <a:ea typeface="Tahoma"/>
                <a:cs typeface="Tahoma"/>
                <a:sym typeface="Tahoma"/>
              </a:defRPr>
            </a:lvl9pPr>
          </a:lstStyle>
          <a:p>
            <a:endParaRPr/>
          </a:p>
        </p:txBody>
      </p:sp>
      <p:sp>
        <p:nvSpPr>
          <p:cNvPr id="12" name="Shape 12"/>
          <p:cNvSpPr txBox="1">
            <a:spLocks noGrp="1"/>
          </p:cNvSpPr>
          <p:nvPr>
            <p:ph type="dt" idx="10"/>
          </p:nvPr>
        </p:nvSpPr>
        <p:spPr>
          <a:xfrm>
            <a:off x="457200" y="6245225"/>
            <a:ext cx="2133599" cy="476249"/>
          </a:xfrm>
          <a:prstGeom prst="rect">
            <a:avLst/>
          </a:prstGeom>
          <a:noFill/>
          <a:ln>
            <a:noFill/>
          </a:ln>
        </p:spPr>
        <p:txBody>
          <a:bodyPr lIns="91425" tIns="91425" rIns="91425" bIns="91425" anchor="b" anchorCtr="0"/>
          <a:lstStyle>
            <a:lvl1pPr marL="0" marR="0" lvl="0" indent="0" algn="l" rtl="0">
              <a:spcBef>
                <a:spcPts val="0"/>
              </a:spcBef>
              <a:defRPr sz="1800" b="0" i="0" u="none" strike="noStrike" cap="none">
                <a:solidFill>
                  <a:schemeClr val="lt1"/>
                </a:solidFill>
                <a:latin typeface="Tahoma"/>
                <a:ea typeface="Tahoma"/>
                <a:cs typeface="Tahoma"/>
                <a:sym typeface="Tahoma"/>
              </a:defRPr>
            </a:lvl1pPr>
            <a:lvl2pPr marL="457200" marR="0" lvl="1" indent="0" algn="l" rtl="0">
              <a:spcBef>
                <a:spcPts val="0"/>
              </a:spcBef>
              <a:defRPr sz="1800" b="0" i="0" u="none" strike="noStrike" cap="none">
                <a:solidFill>
                  <a:schemeClr val="lt1"/>
                </a:solidFill>
                <a:latin typeface="Tahoma"/>
                <a:ea typeface="Tahoma"/>
                <a:cs typeface="Tahoma"/>
                <a:sym typeface="Tahoma"/>
              </a:defRPr>
            </a:lvl2pPr>
            <a:lvl3pPr marL="914400" marR="0" lvl="2" indent="0" algn="l" rtl="0">
              <a:spcBef>
                <a:spcPts val="0"/>
              </a:spcBef>
              <a:defRPr sz="1800" b="0" i="0" u="none" strike="noStrike" cap="none">
                <a:solidFill>
                  <a:schemeClr val="lt1"/>
                </a:solidFill>
                <a:latin typeface="Tahoma"/>
                <a:ea typeface="Tahoma"/>
                <a:cs typeface="Tahoma"/>
                <a:sym typeface="Tahoma"/>
              </a:defRPr>
            </a:lvl3pPr>
            <a:lvl4pPr marL="1371600" marR="0" lvl="3" indent="0" algn="l" rtl="0">
              <a:spcBef>
                <a:spcPts val="0"/>
              </a:spcBef>
              <a:defRPr sz="1800" b="0" i="0" u="none" strike="noStrike" cap="none">
                <a:solidFill>
                  <a:schemeClr val="lt1"/>
                </a:solidFill>
                <a:latin typeface="Tahoma"/>
                <a:ea typeface="Tahoma"/>
                <a:cs typeface="Tahoma"/>
                <a:sym typeface="Tahoma"/>
              </a:defRPr>
            </a:lvl4pPr>
            <a:lvl5pPr marL="1828800" marR="0" lvl="4" indent="0" algn="l" rtl="0">
              <a:spcBef>
                <a:spcPts val="0"/>
              </a:spcBef>
              <a:defRPr sz="1800" b="0" i="0" u="none" strike="noStrike" cap="none">
                <a:solidFill>
                  <a:schemeClr val="lt1"/>
                </a:solidFill>
                <a:latin typeface="Tahoma"/>
                <a:ea typeface="Tahoma"/>
                <a:cs typeface="Tahoma"/>
                <a:sym typeface="Tahoma"/>
              </a:defRPr>
            </a:lvl5pPr>
            <a:lvl6pPr marL="2286000" marR="0" lvl="5" indent="0" algn="l" rtl="0">
              <a:spcBef>
                <a:spcPts val="0"/>
              </a:spcBef>
              <a:defRPr sz="1800" b="0" i="0" u="none" strike="noStrike" cap="none">
                <a:solidFill>
                  <a:schemeClr val="lt1"/>
                </a:solidFill>
                <a:latin typeface="Tahoma"/>
                <a:ea typeface="Tahoma"/>
                <a:cs typeface="Tahoma"/>
                <a:sym typeface="Tahoma"/>
              </a:defRPr>
            </a:lvl6pPr>
            <a:lvl7pPr marL="2743200" marR="0" lvl="6" indent="0" algn="l" rtl="0">
              <a:spcBef>
                <a:spcPts val="0"/>
              </a:spcBef>
              <a:defRPr sz="1800" b="0" i="0" u="none" strike="noStrike" cap="none">
                <a:solidFill>
                  <a:schemeClr val="lt1"/>
                </a:solidFill>
                <a:latin typeface="Tahoma"/>
                <a:ea typeface="Tahoma"/>
                <a:cs typeface="Tahoma"/>
                <a:sym typeface="Tahoma"/>
              </a:defRPr>
            </a:lvl7pPr>
            <a:lvl8pPr marL="3200400" marR="0" lvl="7" indent="0" algn="l" rtl="0">
              <a:spcBef>
                <a:spcPts val="0"/>
              </a:spcBef>
              <a:defRPr sz="1800" b="0" i="0" u="none" strike="noStrike" cap="none">
                <a:solidFill>
                  <a:schemeClr val="lt1"/>
                </a:solidFill>
                <a:latin typeface="Tahoma"/>
                <a:ea typeface="Tahoma"/>
                <a:cs typeface="Tahoma"/>
                <a:sym typeface="Tahoma"/>
              </a:defRPr>
            </a:lvl8pPr>
            <a:lvl9pPr marL="3657600" marR="0" lvl="8" indent="0" algn="l" rtl="0">
              <a:spcBef>
                <a:spcPts val="0"/>
              </a:spcBef>
              <a:defRPr sz="1800" b="0" i="0" u="none" strike="noStrike" cap="none">
                <a:solidFill>
                  <a:schemeClr val="lt1"/>
                </a:solidFill>
                <a:latin typeface="Tahoma"/>
                <a:ea typeface="Tahoma"/>
                <a:cs typeface="Tahoma"/>
                <a:sym typeface="Tahoma"/>
              </a:defRPr>
            </a:lvl9pPr>
          </a:lstStyle>
          <a:p>
            <a:endParaRPr/>
          </a:p>
        </p:txBody>
      </p:sp>
      <p:sp>
        <p:nvSpPr>
          <p:cNvPr id="13" name="Shape 13"/>
          <p:cNvSpPr txBox="1">
            <a:spLocks noGrp="1"/>
          </p:cNvSpPr>
          <p:nvPr>
            <p:ph type="ftr" idx="11"/>
          </p:nvPr>
        </p:nvSpPr>
        <p:spPr>
          <a:xfrm>
            <a:off x="3124200" y="6245225"/>
            <a:ext cx="2895600" cy="476249"/>
          </a:xfrm>
          <a:prstGeom prst="rect">
            <a:avLst/>
          </a:prstGeom>
          <a:noFill/>
          <a:ln>
            <a:noFill/>
          </a:ln>
        </p:spPr>
        <p:txBody>
          <a:bodyPr lIns="91425" tIns="91425" rIns="91425" bIns="91425" anchor="b" anchorCtr="0"/>
          <a:lstStyle>
            <a:lvl1pPr marL="0" marR="0" lvl="0" indent="0" algn="l" rtl="0">
              <a:spcBef>
                <a:spcPts val="0"/>
              </a:spcBef>
              <a:defRPr sz="1800" b="0" i="0" u="none" strike="noStrike" cap="none">
                <a:solidFill>
                  <a:schemeClr val="lt1"/>
                </a:solidFill>
                <a:latin typeface="Tahoma"/>
                <a:ea typeface="Tahoma"/>
                <a:cs typeface="Tahoma"/>
                <a:sym typeface="Tahoma"/>
              </a:defRPr>
            </a:lvl1pPr>
            <a:lvl2pPr marL="457200" marR="0" lvl="1" indent="0" algn="l" rtl="0">
              <a:spcBef>
                <a:spcPts val="0"/>
              </a:spcBef>
              <a:defRPr sz="1800" b="0" i="0" u="none" strike="noStrike" cap="none">
                <a:solidFill>
                  <a:schemeClr val="lt1"/>
                </a:solidFill>
                <a:latin typeface="Tahoma"/>
                <a:ea typeface="Tahoma"/>
                <a:cs typeface="Tahoma"/>
                <a:sym typeface="Tahoma"/>
              </a:defRPr>
            </a:lvl2pPr>
            <a:lvl3pPr marL="914400" marR="0" lvl="2" indent="0" algn="l" rtl="0">
              <a:spcBef>
                <a:spcPts val="0"/>
              </a:spcBef>
              <a:defRPr sz="1800" b="0" i="0" u="none" strike="noStrike" cap="none">
                <a:solidFill>
                  <a:schemeClr val="lt1"/>
                </a:solidFill>
                <a:latin typeface="Tahoma"/>
                <a:ea typeface="Tahoma"/>
                <a:cs typeface="Tahoma"/>
                <a:sym typeface="Tahoma"/>
              </a:defRPr>
            </a:lvl3pPr>
            <a:lvl4pPr marL="1371600" marR="0" lvl="3" indent="0" algn="l" rtl="0">
              <a:spcBef>
                <a:spcPts val="0"/>
              </a:spcBef>
              <a:defRPr sz="1800" b="0" i="0" u="none" strike="noStrike" cap="none">
                <a:solidFill>
                  <a:schemeClr val="lt1"/>
                </a:solidFill>
                <a:latin typeface="Tahoma"/>
                <a:ea typeface="Tahoma"/>
                <a:cs typeface="Tahoma"/>
                <a:sym typeface="Tahoma"/>
              </a:defRPr>
            </a:lvl4pPr>
            <a:lvl5pPr marL="1828800" marR="0" lvl="4" indent="0" algn="l" rtl="0">
              <a:spcBef>
                <a:spcPts val="0"/>
              </a:spcBef>
              <a:defRPr sz="1800" b="0" i="0" u="none" strike="noStrike" cap="none">
                <a:solidFill>
                  <a:schemeClr val="lt1"/>
                </a:solidFill>
                <a:latin typeface="Tahoma"/>
                <a:ea typeface="Tahoma"/>
                <a:cs typeface="Tahoma"/>
                <a:sym typeface="Tahoma"/>
              </a:defRPr>
            </a:lvl5pPr>
            <a:lvl6pPr marL="2286000" marR="0" lvl="5" indent="0" algn="l" rtl="0">
              <a:spcBef>
                <a:spcPts val="0"/>
              </a:spcBef>
              <a:defRPr sz="1800" b="0" i="0" u="none" strike="noStrike" cap="none">
                <a:solidFill>
                  <a:schemeClr val="lt1"/>
                </a:solidFill>
                <a:latin typeface="Tahoma"/>
                <a:ea typeface="Tahoma"/>
                <a:cs typeface="Tahoma"/>
                <a:sym typeface="Tahoma"/>
              </a:defRPr>
            </a:lvl6pPr>
            <a:lvl7pPr marL="2743200" marR="0" lvl="6" indent="0" algn="l" rtl="0">
              <a:spcBef>
                <a:spcPts val="0"/>
              </a:spcBef>
              <a:defRPr sz="1800" b="0" i="0" u="none" strike="noStrike" cap="none">
                <a:solidFill>
                  <a:schemeClr val="lt1"/>
                </a:solidFill>
                <a:latin typeface="Tahoma"/>
                <a:ea typeface="Tahoma"/>
                <a:cs typeface="Tahoma"/>
                <a:sym typeface="Tahoma"/>
              </a:defRPr>
            </a:lvl7pPr>
            <a:lvl8pPr marL="3200400" marR="0" lvl="7" indent="0" algn="l" rtl="0">
              <a:spcBef>
                <a:spcPts val="0"/>
              </a:spcBef>
              <a:defRPr sz="1800" b="0" i="0" u="none" strike="noStrike" cap="none">
                <a:solidFill>
                  <a:schemeClr val="lt1"/>
                </a:solidFill>
                <a:latin typeface="Tahoma"/>
                <a:ea typeface="Tahoma"/>
                <a:cs typeface="Tahoma"/>
                <a:sym typeface="Tahoma"/>
              </a:defRPr>
            </a:lvl8pPr>
            <a:lvl9pPr marL="3657600" marR="0" lvl="8" indent="0" algn="l" rtl="0">
              <a:spcBef>
                <a:spcPts val="0"/>
              </a:spcBef>
              <a:defRPr sz="1800" b="0" i="0" u="none" strike="noStrike" cap="none">
                <a:solidFill>
                  <a:schemeClr val="lt1"/>
                </a:solidFill>
                <a:latin typeface="Tahoma"/>
                <a:ea typeface="Tahoma"/>
                <a:cs typeface="Tahoma"/>
                <a:sym typeface="Tahoma"/>
              </a:defRPr>
            </a:lvl9pPr>
          </a:lstStyle>
          <a:p>
            <a:endParaRPr/>
          </a:p>
        </p:txBody>
      </p:sp>
      <p:sp>
        <p:nvSpPr>
          <p:cNvPr id="14" name="Shape 14"/>
          <p:cNvSpPr txBox="1">
            <a:spLocks noGrp="1"/>
          </p:cNvSpPr>
          <p:nvPr>
            <p:ph type="sldNum" idx="12"/>
          </p:nvPr>
        </p:nvSpPr>
        <p:spPr>
          <a:xfrm>
            <a:off x="6553200" y="6245225"/>
            <a:ext cx="2133599" cy="476249"/>
          </a:xfrm>
          <a:prstGeom prst="rect">
            <a:avLst/>
          </a:prstGeom>
          <a:noFill/>
          <a:ln>
            <a:noFill/>
          </a:ln>
        </p:spPr>
        <p:txBody>
          <a:bodyPr lIns="91425" tIns="91425" rIns="91425" bIns="91425" anchor="b" anchorCtr="0">
            <a:noAutofit/>
          </a:bodyPr>
          <a:lstStyle/>
          <a:p>
            <a:pPr marL="0" marR="0" lvl="0" indent="0" algn="r" rtl="0">
              <a:spcBef>
                <a:spcPts val="0"/>
              </a:spcBef>
            </a:pPr>
            <a:endParaRPr sz="1400" b="0" i="0" u="none" strike="noStrike" cap="none">
              <a:solidFill>
                <a:schemeClr val="lt1"/>
              </a:solidFill>
              <a:latin typeface="Arial"/>
              <a:ea typeface="Arial"/>
              <a:cs typeface="Arial"/>
              <a:sym typeface="Arial"/>
            </a:endParaRPr>
          </a:p>
          <a:p>
            <a:pPr lvl="1">
              <a:spcBef>
                <a:spcPts val="0"/>
              </a:spcBef>
            </a:pPr>
            <a:endParaRPr/>
          </a:p>
          <a:p>
            <a:pPr lvl="2">
              <a:spcBef>
                <a:spcPts val="0"/>
              </a:spcBef>
            </a:pPr>
            <a:endParaRPr/>
          </a:p>
          <a:p>
            <a:pPr lvl="3">
              <a:spcBef>
                <a:spcPts val="0"/>
              </a:spcBef>
            </a:pPr>
            <a:endParaRPr/>
          </a:p>
          <a:p>
            <a:pPr lvl="4">
              <a:spcBef>
                <a:spcPts val="0"/>
              </a:spcBef>
            </a:pPr>
            <a:endParaRPr/>
          </a:p>
          <a:p>
            <a:pPr lvl="5">
              <a:spcBef>
                <a:spcPts val="0"/>
              </a:spcBef>
            </a:pPr>
            <a:endParaRPr/>
          </a:p>
          <a:p>
            <a:pPr lvl="6">
              <a:spcBef>
                <a:spcPts val="0"/>
              </a:spcBef>
            </a:pPr>
            <a:endParaRPr/>
          </a:p>
          <a:p>
            <a:pPr lvl="7">
              <a:spcBef>
                <a:spcPts val="0"/>
              </a:spcBef>
            </a:pPr>
            <a:endParaRPr/>
          </a:p>
          <a:p>
            <a:pPr lvl="8">
              <a:spcBef>
                <a:spcPts val="0"/>
              </a:spcBef>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VH2KjItYXUY"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do you hope to gain/learn from this class?</a:t>
            </a:r>
          </a:p>
        </p:txBody>
      </p:sp>
      <p:sp>
        <p:nvSpPr>
          <p:cNvPr id="3" name="Subtitle 2"/>
          <p:cNvSpPr>
            <a:spLocks noGrp="1"/>
          </p:cNvSpPr>
          <p:nvPr>
            <p:ph type="subTitle" idx="1"/>
          </p:nvPr>
        </p:nvSpPr>
        <p:spPr>
          <a:xfrm>
            <a:off x="1030406" y="0"/>
            <a:ext cx="6400799" cy="1752600"/>
          </a:xfrm>
        </p:spPr>
        <p:txBody>
          <a:bodyPr/>
          <a:lstStyle/>
          <a:p>
            <a:r>
              <a:rPr lang="en-US" dirty="0"/>
              <a:t>Warm-Up</a:t>
            </a:r>
          </a:p>
        </p:txBody>
      </p:sp>
    </p:spTree>
    <p:extLst>
      <p:ext uri="{BB962C8B-B14F-4D97-AF65-F5344CB8AC3E}">
        <p14:creationId xmlns:p14="http://schemas.microsoft.com/office/powerpoint/2010/main" val="2922582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813" y="1676400"/>
            <a:ext cx="8820442" cy="4907280"/>
          </a:xfrm>
        </p:spPr>
        <p:txBody>
          <a:bodyPr/>
          <a:lstStyle/>
          <a:p>
            <a:r>
              <a:rPr lang="en-US" sz="3200" dirty="0" err="1"/>
              <a:t>Whats</a:t>
            </a:r>
            <a:r>
              <a:rPr lang="en-US" sz="3200" dirty="0"/>
              <a:t> treatment for a nosebleed?</a:t>
            </a:r>
            <a:br>
              <a:rPr lang="en-US" sz="3200" dirty="0"/>
            </a:br>
            <a:r>
              <a:rPr lang="en-US" sz="3200" dirty="0" err="1"/>
              <a:t>Whats</a:t>
            </a:r>
            <a:r>
              <a:rPr lang="en-US" sz="3200" dirty="0"/>
              <a:t> the initial difference between a sprained ankle and a potential fracture?</a:t>
            </a:r>
            <a:br>
              <a:rPr lang="en-US" sz="3200" dirty="0"/>
            </a:br>
            <a:r>
              <a:rPr lang="en-US" sz="3200" dirty="0"/>
              <a:t>What is an example of an EMS situation at a sport rotation?</a:t>
            </a:r>
            <a:br>
              <a:rPr lang="en-US" sz="3200" dirty="0"/>
            </a:br>
            <a:r>
              <a:rPr lang="en-US" sz="3200" dirty="0"/>
              <a:t>Are you allowed to make return to play decisions for your sports athletes?</a:t>
            </a:r>
            <a:br>
              <a:rPr lang="en-US" sz="3200" dirty="0"/>
            </a:br>
            <a:br>
              <a:rPr lang="en-US" sz="3200" dirty="0"/>
            </a:br>
            <a:endParaRPr lang="en-US" sz="3200" dirty="0"/>
          </a:p>
        </p:txBody>
      </p:sp>
      <p:sp>
        <p:nvSpPr>
          <p:cNvPr id="3" name="Subtitle 2"/>
          <p:cNvSpPr>
            <a:spLocks noGrp="1"/>
          </p:cNvSpPr>
          <p:nvPr>
            <p:ph type="subTitle" idx="1"/>
          </p:nvPr>
        </p:nvSpPr>
        <p:spPr>
          <a:xfrm>
            <a:off x="1132449" y="-76200"/>
            <a:ext cx="6400799" cy="1752600"/>
          </a:xfrm>
        </p:spPr>
        <p:txBody>
          <a:bodyPr/>
          <a:lstStyle/>
          <a:p>
            <a:r>
              <a:rPr lang="en-US" dirty="0"/>
              <a:t>Review</a:t>
            </a:r>
          </a:p>
        </p:txBody>
      </p:sp>
    </p:spTree>
    <p:extLst>
      <p:ext uri="{BB962C8B-B14F-4D97-AF65-F5344CB8AC3E}">
        <p14:creationId xmlns:p14="http://schemas.microsoft.com/office/powerpoint/2010/main" val="672582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399"/>
            <a:ext cx="7772400" cy="4049151"/>
          </a:xfrm>
        </p:spPr>
        <p:txBody>
          <a:bodyPr/>
          <a:lstStyle/>
          <a:p>
            <a:r>
              <a:rPr lang="en-US" sz="3200" dirty="0"/>
              <a:t>What do you feel most confident in with the student hours. What do you feel least confident in doing in student hours? For each explain why and for least confident think of what would help improve confidence.</a:t>
            </a:r>
          </a:p>
        </p:txBody>
      </p:sp>
      <p:sp>
        <p:nvSpPr>
          <p:cNvPr id="3" name="Subtitle 2"/>
          <p:cNvSpPr>
            <a:spLocks noGrp="1"/>
          </p:cNvSpPr>
          <p:nvPr>
            <p:ph type="subTitle" idx="1"/>
          </p:nvPr>
        </p:nvSpPr>
        <p:spPr>
          <a:xfrm>
            <a:off x="1005840" y="0"/>
            <a:ext cx="6400799" cy="1752600"/>
          </a:xfrm>
        </p:spPr>
        <p:txBody>
          <a:bodyPr/>
          <a:lstStyle/>
          <a:p>
            <a:r>
              <a:rPr lang="en-US" dirty="0"/>
              <a:t>Warm Up complete on separate sheet to turn in</a:t>
            </a:r>
          </a:p>
        </p:txBody>
      </p:sp>
    </p:spTree>
    <p:extLst>
      <p:ext uri="{BB962C8B-B14F-4D97-AF65-F5344CB8AC3E}">
        <p14:creationId xmlns:p14="http://schemas.microsoft.com/office/powerpoint/2010/main" val="2365071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F843C-9F82-4EF7-AB9A-A3B58DC32938}"/>
              </a:ext>
            </a:extLst>
          </p:cNvPr>
          <p:cNvSpPr>
            <a:spLocks noGrp="1"/>
          </p:cNvSpPr>
          <p:nvPr>
            <p:ph type="ctrTitle"/>
          </p:nvPr>
        </p:nvSpPr>
        <p:spPr>
          <a:xfrm>
            <a:off x="685800" y="1280160"/>
            <a:ext cx="7772400" cy="5373858"/>
          </a:xfrm>
        </p:spPr>
        <p:txBody>
          <a:bodyPr/>
          <a:lstStyle/>
          <a:p>
            <a:pPr algn="l"/>
            <a:r>
              <a:rPr lang="en-US" sz="3200" dirty="0"/>
              <a:t>What is proper treatment for patella 	subluxation?</a:t>
            </a:r>
            <a:br>
              <a:rPr lang="en-US" sz="3200" dirty="0"/>
            </a:br>
            <a:r>
              <a:rPr lang="en-US" sz="3200" dirty="0"/>
              <a:t>What can be done for an athlete 	experiencing heat exhaustion?</a:t>
            </a:r>
            <a:br>
              <a:rPr lang="en-US" sz="3200" dirty="0"/>
            </a:br>
            <a:r>
              <a:rPr lang="en-US" sz="3200" dirty="0"/>
              <a:t>If an athlete sprains their ankle but can 	walk, what would treatment be?</a:t>
            </a:r>
            <a:br>
              <a:rPr lang="en-US" sz="3200" dirty="0"/>
            </a:br>
            <a:r>
              <a:rPr lang="en-US" sz="3200" dirty="0"/>
              <a:t>If an athlete collides heads what would 	we do if potentially concussed?</a:t>
            </a:r>
            <a:br>
              <a:rPr lang="en-US" sz="3200" dirty="0"/>
            </a:br>
            <a:r>
              <a:rPr lang="en-US" sz="3200" dirty="0"/>
              <a:t>If an athlete cuts their arm and is 	bleeding </a:t>
            </a:r>
            <a:r>
              <a:rPr lang="en-US" sz="3200" dirty="0" err="1"/>
              <a:t>whats</a:t>
            </a:r>
            <a:r>
              <a:rPr lang="en-US" sz="3200" dirty="0"/>
              <a:t> proper treatment?</a:t>
            </a:r>
            <a:br>
              <a:rPr lang="en-US" sz="3200" dirty="0"/>
            </a:br>
            <a:endParaRPr lang="en-US" sz="3200" dirty="0"/>
          </a:p>
        </p:txBody>
      </p:sp>
      <p:sp>
        <p:nvSpPr>
          <p:cNvPr id="3" name="Subtitle 2">
            <a:extLst>
              <a:ext uri="{FF2B5EF4-FFF2-40B4-BE49-F238E27FC236}">
                <a16:creationId xmlns:a16="http://schemas.microsoft.com/office/drawing/2014/main" id="{0B6DD31B-4D35-434C-B36E-300DB6F9E283}"/>
              </a:ext>
            </a:extLst>
          </p:cNvPr>
          <p:cNvSpPr>
            <a:spLocks noGrp="1"/>
          </p:cNvSpPr>
          <p:nvPr>
            <p:ph type="subTitle" idx="1"/>
          </p:nvPr>
        </p:nvSpPr>
        <p:spPr>
          <a:xfrm>
            <a:off x="837028" y="411480"/>
            <a:ext cx="6400799" cy="756138"/>
          </a:xfrm>
        </p:spPr>
        <p:txBody>
          <a:bodyPr/>
          <a:lstStyle/>
          <a:p>
            <a:r>
              <a:rPr lang="en-US" dirty="0"/>
              <a:t>Review</a:t>
            </a:r>
          </a:p>
        </p:txBody>
      </p:sp>
    </p:spTree>
    <p:extLst>
      <p:ext uri="{BB962C8B-B14F-4D97-AF65-F5344CB8AC3E}">
        <p14:creationId xmlns:p14="http://schemas.microsoft.com/office/powerpoint/2010/main" val="238619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685800" y="1676400"/>
            <a:ext cx="7772400" cy="18288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Head Injuries</a:t>
            </a:r>
            <a:br>
              <a:rPr lang="en-US" sz="4400" b="0" i="0" u="none" strike="noStrike" cap="none">
                <a:solidFill>
                  <a:schemeClr val="lt2"/>
                </a:solidFill>
                <a:latin typeface="Tahoma"/>
                <a:ea typeface="Tahoma"/>
                <a:cs typeface="Tahoma"/>
                <a:sym typeface="Tahoma"/>
              </a:rPr>
            </a:br>
            <a:endParaRPr lang="en-US" sz="4400" b="0" i="0" u="none" strike="noStrike" cap="none">
              <a:solidFill>
                <a:schemeClr val="lt2"/>
              </a:solidFill>
              <a:latin typeface="Tahoma"/>
              <a:ea typeface="Tahoma"/>
              <a:cs typeface="Tahoma"/>
              <a:sym typeface="Tahoma"/>
            </a:endParaRPr>
          </a:p>
        </p:txBody>
      </p:sp>
      <p:pic>
        <p:nvPicPr>
          <p:cNvPr id="62" name="Shape 62"/>
          <p:cNvPicPr preferRelativeResize="0"/>
          <p:nvPr/>
        </p:nvPicPr>
        <p:blipFill>
          <a:blip r:embed="rId3">
            <a:alphaModFix/>
          </a:blip>
          <a:stretch>
            <a:fillRect/>
          </a:stretch>
        </p:blipFill>
        <p:spPr>
          <a:xfrm>
            <a:off x="3276600" y="3200400"/>
            <a:ext cx="2439987" cy="32765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381000"/>
            <a:ext cx="8229600" cy="1371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Concussion</a:t>
            </a:r>
          </a:p>
        </p:txBody>
      </p:sp>
      <p:sp>
        <p:nvSpPr>
          <p:cNvPr id="68" name="Shape 68"/>
          <p:cNvSpPr txBox="1">
            <a:spLocks noGrp="1"/>
          </p:cNvSpPr>
          <p:nvPr>
            <p:ph type="body" idx="1"/>
          </p:nvPr>
        </p:nvSpPr>
        <p:spPr>
          <a:xfrm>
            <a:off x="457200" y="1981200"/>
            <a:ext cx="8229600" cy="4114800"/>
          </a:xfrm>
          <a:prstGeom prst="rect">
            <a:avLst/>
          </a:prstGeom>
          <a:noFill/>
          <a:ln>
            <a:noFill/>
          </a:ln>
        </p:spPr>
        <p:txBody>
          <a:bodyPr lIns="91425" tIns="45700" rIns="91425" bIns="45700" anchor="t" anchorCtr="0">
            <a:noAutofit/>
          </a:bodyPr>
          <a:lstStyle/>
          <a:p>
            <a:pPr marL="342900" marR="0" lvl="0" indent="-342900" algn="l" rtl="0">
              <a:spcBef>
                <a:spcPts val="640"/>
              </a:spcBef>
              <a:spcAft>
                <a:spcPts val="0"/>
              </a:spcAft>
              <a:buClr>
                <a:schemeClr val="hlink"/>
              </a:buClr>
              <a:buSzPct val="39062"/>
              <a:buFont typeface="Arial"/>
              <a:buChar char="●"/>
            </a:pPr>
            <a:r>
              <a:rPr lang="en-US" sz="3200" b="0" i="0" u="none" strike="noStrike" cap="none">
                <a:solidFill>
                  <a:schemeClr val="lt1"/>
                </a:solidFill>
                <a:latin typeface="Tahoma"/>
                <a:ea typeface="Tahoma"/>
                <a:cs typeface="Tahoma"/>
                <a:sym typeface="Tahoma"/>
              </a:rPr>
              <a:t>the temporary impairment of brain function caused by impact to the head or </a:t>
            </a:r>
            <a:r>
              <a:rPr lang="en-US"/>
              <a:t>rotational</a:t>
            </a:r>
            <a:r>
              <a:rPr lang="en-US" sz="3200" b="0" i="0" u="none" strike="noStrike" cap="none">
                <a:solidFill>
                  <a:schemeClr val="lt1"/>
                </a:solidFill>
                <a:latin typeface="Tahoma"/>
                <a:ea typeface="Tahoma"/>
                <a:cs typeface="Tahoma"/>
                <a:sym typeface="Tahoma"/>
              </a:rPr>
              <a:t> forces.</a:t>
            </a:r>
          </a:p>
          <a:p>
            <a:pPr marL="342900" marR="0" lvl="0" indent="-342900" algn="l" rtl="0">
              <a:spcBef>
                <a:spcPts val="640"/>
              </a:spcBef>
              <a:spcAft>
                <a:spcPts val="0"/>
              </a:spcAft>
              <a:buClr>
                <a:schemeClr val="hlink"/>
              </a:buClr>
              <a:buSzPct val="25000"/>
              <a:buFont typeface="Tahoma"/>
              <a:buNone/>
            </a:pPr>
            <a:r>
              <a:rPr lang="en-US" sz="3200" b="0" i="0" u="none" strike="noStrike" cap="none">
                <a:solidFill>
                  <a:schemeClr val="lt1"/>
                </a:solidFill>
                <a:latin typeface="Tahoma"/>
                <a:ea typeface="Tahoma"/>
                <a:cs typeface="Tahoma"/>
                <a:sym typeface="Tahoma"/>
              </a:rPr>
              <a:t> </a:t>
            </a:r>
          </a:p>
        </p:txBody>
      </p:sp>
      <p:pic>
        <p:nvPicPr>
          <p:cNvPr id="69" name="Shape 69"/>
          <p:cNvPicPr preferRelativeResize="0"/>
          <p:nvPr/>
        </p:nvPicPr>
        <p:blipFill>
          <a:blip r:embed="rId3">
            <a:alphaModFix/>
          </a:blip>
          <a:stretch>
            <a:fillRect/>
          </a:stretch>
        </p:blipFill>
        <p:spPr>
          <a:xfrm>
            <a:off x="3200400" y="3581400"/>
            <a:ext cx="2743200" cy="290353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381000"/>
            <a:ext cx="8229600" cy="1371599"/>
          </a:xfrm>
          <a:prstGeom prst="rect">
            <a:avLst/>
          </a:prstGeom>
          <a:noFill/>
          <a:ln>
            <a:noFill/>
          </a:ln>
        </p:spPr>
        <p:txBody>
          <a:bodyPr lIns="91425" tIns="45700" rIns="91425" bIns="45700" anchor="ctr" anchorCtr="0">
            <a:noAutofit/>
          </a:bodyPr>
          <a:lstStyle/>
          <a:p>
            <a:pPr lvl="0">
              <a:spcBef>
                <a:spcPts val="0"/>
              </a:spcBef>
              <a:buNone/>
            </a:pPr>
            <a:endParaRPr/>
          </a:p>
        </p:txBody>
      </p:sp>
      <p:sp>
        <p:nvSpPr>
          <p:cNvPr id="75" name="Shape 75"/>
          <p:cNvSpPr txBox="1">
            <a:spLocks noGrp="1"/>
          </p:cNvSpPr>
          <p:nvPr>
            <p:ph type="body" idx="1"/>
          </p:nvPr>
        </p:nvSpPr>
        <p:spPr>
          <a:xfrm>
            <a:off x="457200" y="1981200"/>
            <a:ext cx="8229600" cy="41148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640"/>
              </a:spcBef>
              <a:spcAft>
                <a:spcPts val="0"/>
              </a:spcAft>
              <a:buClr>
                <a:schemeClr val="hlink"/>
              </a:buClr>
              <a:buSzPct val="39062"/>
              <a:buFont typeface="Arial"/>
              <a:buChar char="●"/>
            </a:pPr>
            <a:r>
              <a:rPr lang="en-US" sz="3200" b="0" i="0" u="sng" strike="noStrike" cap="none">
                <a:solidFill>
                  <a:schemeClr val="lt1"/>
                </a:solidFill>
                <a:latin typeface="Tahoma"/>
                <a:ea typeface="Tahoma"/>
                <a:cs typeface="Tahoma"/>
                <a:sym typeface="Tahoma"/>
              </a:rPr>
              <a:t>Anatomy</a:t>
            </a:r>
            <a:r>
              <a:rPr lang="en-US" sz="3200" b="0" i="0" u="none" strike="noStrike" cap="none">
                <a:solidFill>
                  <a:schemeClr val="lt1"/>
                </a:solidFill>
                <a:latin typeface="Tahoma"/>
                <a:ea typeface="Tahoma"/>
                <a:cs typeface="Tahoma"/>
                <a:sym typeface="Tahoma"/>
              </a:rPr>
              <a:t>- Frontal, Temporal, Parietal, Occipital Bones </a:t>
            </a:r>
          </a:p>
          <a:p>
            <a:pPr marL="342900" marR="0" lvl="0" indent="-342900" algn="l" rtl="0">
              <a:spcBef>
                <a:spcPts val="640"/>
              </a:spcBef>
              <a:spcAft>
                <a:spcPts val="0"/>
              </a:spcAft>
              <a:buClr>
                <a:schemeClr val="hlink"/>
              </a:buClr>
              <a:buSzPct val="39062"/>
              <a:buFont typeface="Tahoma"/>
              <a:buNone/>
            </a:pPr>
            <a:endParaRPr sz="3200" b="0" i="0" u="none" strike="noStrike" cap="none">
              <a:solidFill>
                <a:schemeClr val="lt1"/>
              </a:solidFill>
              <a:latin typeface="Tahoma"/>
              <a:ea typeface="Tahoma"/>
              <a:cs typeface="Tahoma"/>
              <a:sym typeface="Tahoma"/>
            </a:endParaRPr>
          </a:p>
          <a:p>
            <a:pPr marL="342900" marR="0" lvl="0" indent="-342900" algn="l" rtl="0">
              <a:spcBef>
                <a:spcPts val="640"/>
              </a:spcBef>
              <a:spcAft>
                <a:spcPts val="0"/>
              </a:spcAft>
              <a:buClr>
                <a:schemeClr val="hlink"/>
              </a:buClr>
              <a:buSzPct val="39062"/>
              <a:buFont typeface="Tahoma"/>
              <a:buNone/>
            </a:pPr>
            <a:endParaRPr sz="3200" b="0" i="0" u="none" strike="noStrike" cap="none">
              <a:solidFill>
                <a:schemeClr val="lt1"/>
              </a:solidFill>
              <a:latin typeface="Tahoma"/>
              <a:ea typeface="Tahoma"/>
              <a:cs typeface="Tahoma"/>
              <a:sym typeface="Tahoma"/>
            </a:endParaRPr>
          </a:p>
          <a:p>
            <a:pPr marL="342900" marR="0" lvl="0" indent="-342900" algn="l" rtl="0">
              <a:spcBef>
                <a:spcPts val="640"/>
              </a:spcBef>
              <a:spcAft>
                <a:spcPts val="0"/>
              </a:spcAft>
              <a:buClr>
                <a:schemeClr val="hlink"/>
              </a:buClr>
              <a:buSzPct val="39062"/>
              <a:buFont typeface="Tahoma"/>
              <a:buNone/>
            </a:pPr>
            <a:endParaRPr sz="3200" b="0" i="0" u="none" strike="noStrike" cap="none">
              <a:solidFill>
                <a:schemeClr val="lt1"/>
              </a:solidFill>
              <a:latin typeface="Tahoma"/>
              <a:ea typeface="Tahoma"/>
              <a:cs typeface="Tahoma"/>
              <a:sym typeface="Tahoma"/>
            </a:endParaRPr>
          </a:p>
          <a:p>
            <a:pPr marL="342900" marR="0" lvl="0" indent="-342900" algn="l" rtl="0">
              <a:lnSpc>
                <a:spcPct val="90000"/>
              </a:lnSpc>
              <a:spcBef>
                <a:spcPts val="640"/>
              </a:spcBef>
              <a:spcAft>
                <a:spcPts val="0"/>
              </a:spcAft>
              <a:buClr>
                <a:schemeClr val="hlink"/>
              </a:buClr>
              <a:buSzPct val="39062"/>
              <a:buFont typeface="Arial"/>
              <a:buChar char="●"/>
            </a:pPr>
            <a:r>
              <a:rPr lang="en-US" sz="3200" b="1" i="0" u="none" strike="noStrike" cap="none">
                <a:solidFill>
                  <a:schemeClr val="lt1"/>
                </a:solidFill>
                <a:latin typeface="Tahoma"/>
                <a:ea typeface="Tahoma"/>
                <a:cs typeface="Tahoma"/>
                <a:sym typeface="Tahoma"/>
              </a:rPr>
              <a:t>Cerebrospinal fluid</a:t>
            </a:r>
            <a:r>
              <a:rPr lang="en-US" sz="3200" b="0" i="0" u="none" strike="noStrike" cap="none">
                <a:solidFill>
                  <a:schemeClr val="lt1"/>
                </a:solidFill>
                <a:latin typeface="Tahoma"/>
                <a:ea typeface="Tahoma"/>
                <a:cs typeface="Tahoma"/>
                <a:sym typeface="Tahoma"/>
              </a:rPr>
              <a:t>- fluid around brain, provides proper function, support, and protection to the brain</a:t>
            </a:r>
          </a:p>
        </p:txBody>
      </p:sp>
      <p:pic>
        <p:nvPicPr>
          <p:cNvPr id="76" name="Shape 76"/>
          <p:cNvPicPr preferRelativeResize="0"/>
          <p:nvPr/>
        </p:nvPicPr>
        <p:blipFill>
          <a:blip r:embed="rId3">
            <a:alphaModFix/>
          </a:blip>
          <a:stretch>
            <a:fillRect/>
          </a:stretch>
        </p:blipFill>
        <p:spPr>
          <a:xfrm>
            <a:off x="4114800" y="2590800"/>
            <a:ext cx="2666999" cy="198913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381000"/>
            <a:ext cx="8229600" cy="1371599"/>
          </a:xfrm>
          <a:prstGeom prst="rect">
            <a:avLst/>
          </a:prstGeom>
          <a:noFill/>
          <a:ln>
            <a:noFill/>
          </a:ln>
        </p:spPr>
        <p:txBody>
          <a:bodyPr lIns="91425" tIns="45700" rIns="91425" bIns="45700" anchor="ctr" anchorCtr="0">
            <a:noAutofit/>
          </a:bodyPr>
          <a:lstStyle/>
          <a:p>
            <a:pPr lvl="0">
              <a:spcBef>
                <a:spcPts val="0"/>
              </a:spcBef>
              <a:buNone/>
            </a:pPr>
            <a:endParaRPr/>
          </a:p>
        </p:txBody>
      </p:sp>
      <p:pic>
        <p:nvPicPr>
          <p:cNvPr id="82" name="Shape 82"/>
          <p:cNvPicPr preferRelativeResize="0"/>
          <p:nvPr/>
        </p:nvPicPr>
        <p:blipFill>
          <a:blip r:embed="rId3">
            <a:alphaModFix/>
          </a:blip>
          <a:stretch>
            <a:fillRect/>
          </a:stretch>
        </p:blipFill>
        <p:spPr>
          <a:xfrm>
            <a:off x="0" y="0"/>
            <a:ext cx="9144000"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381000"/>
            <a:ext cx="8229600" cy="1371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Signs and Symptoms</a:t>
            </a:r>
          </a:p>
        </p:txBody>
      </p:sp>
      <p:sp>
        <p:nvSpPr>
          <p:cNvPr id="88" name="Shape 88"/>
          <p:cNvSpPr txBox="1">
            <a:spLocks noGrp="1"/>
          </p:cNvSpPr>
          <p:nvPr>
            <p:ph type="body" idx="1"/>
          </p:nvPr>
        </p:nvSpPr>
        <p:spPr>
          <a:xfrm>
            <a:off x="457200" y="1981200"/>
            <a:ext cx="8229600" cy="4616548"/>
          </a:xfrm>
          <a:prstGeom prst="rect">
            <a:avLst/>
          </a:prstGeom>
          <a:noFill/>
          <a:ln>
            <a:noFill/>
          </a:ln>
        </p:spPr>
        <p:txBody>
          <a:bodyPr lIns="91425" tIns="45700" rIns="91425" bIns="45700" anchor="t" anchorCtr="0">
            <a:noAutofit/>
          </a:bodyPr>
          <a:lstStyle/>
          <a:p>
            <a:pPr marL="342900" marR="0" lvl="0" indent="-342900" algn="l" rtl="0">
              <a:spcBef>
                <a:spcPts val="640"/>
              </a:spcBef>
              <a:spcAft>
                <a:spcPts val="0"/>
              </a:spcAft>
              <a:buClr>
                <a:schemeClr val="hlink"/>
              </a:buClr>
              <a:buSzPct val="39062"/>
              <a:buFont typeface="Arial"/>
              <a:buChar char="●"/>
            </a:pPr>
            <a:r>
              <a:rPr lang="en-US" sz="3200" b="0" i="0" u="none" strike="noStrike" cap="none" dirty="0">
                <a:solidFill>
                  <a:schemeClr val="lt1"/>
                </a:solidFill>
                <a:latin typeface="Tahoma"/>
                <a:ea typeface="Tahoma"/>
                <a:cs typeface="Tahoma"/>
                <a:sym typeface="Tahoma"/>
              </a:rPr>
              <a:t>Nausea, dizziness, headache, vomiting, difficulty speaking, tinnitus, loss of balance, amnesia, possible battle sign, disorientation, confusion, difficulty remembering/concentrating, emotional/irritability, feeling slow, foggy or goofy (out of it), sensitivity to light/noise</a:t>
            </a:r>
          </a:p>
          <a:p>
            <a:pPr marL="342900" marR="0" lvl="0" indent="-342900" algn="l" rtl="0">
              <a:spcBef>
                <a:spcPts val="640"/>
              </a:spcBef>
              <a:spcAft>
                <a:spcPts val="0"/>
              </a:spcAft>
              <a:buClr>
                <a:schemeClr val="hlink"/>
              </a:buClr>
              <a:buSzPct val="39062"/>
              <a:buFont typeface="Arial"/>
              <a:buChar char="●"/>
            </a:pPr>
            <a:r>
              <a:rPr lang="en-US" sz="3200" b="0" i="0" u="none" strike="noStrike" cap="none" dirty="0">
                <a:solidFill>
                  <a:schemeClr val="lt1"/>
                </a:solidFill>
                <a:latin typeface="Tahoma"/>
                <a:ea typeface="Tahoma"/>
                <a:cs typeface="Tahoma"/>
                <a:sym typeface="Tahoma"/>
              </a:rPr>
              <a:t>Loss of consciousness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381000"/>
            <a:ext cx="8229600" cy="1371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Vocab. </a:t>
            </a:r>
          </a:p>
        </p:txBody>
      </p:sp>
      <p:sp>
        <p:nvSpPr>
          <p:cNvPr id="94" name="Shape 94"/>
          <p:cNvSpPr txBox="1">
            <a:spLocks noGrp="1"/>
          </p:cNvSpPr>
          <p:nvPr>
            <p:ph type="body" idx="1"/>
          </p:nvPr>
        </p:nvSpPr>
        <p:spPr>
          <a:xfrm>
            <a:off x="457200" y="1981200"/>
            <a:ext cx="8229600" cy="4114800"/>
          </a:xfrm>
          <a:prstGeom prst="rect">
            <a:avLst/>
          </a:prstGeom>
          <a:noFill/>
          <a:ln>
            <a:noFill/>
          </a:ln>
        </p:spPr>
        <p:txBody>
          <a:bodyPr lIns="91425" tIns="45700" rIns="91425" bIns="45700" anchor="t" anchorCtr="0">
            <a:noAutofit/>
          </a:bodyPr>
          <a:lstStyle/>
          <a:p>
            <a:pPr marL="342900" marR="0" lvl="0" indent="-342900" algn="l" rtl="0">
              <a:spcBef>
                <a:spcPts val="640"/>
              </a:spcBef>
              <a:spcAft>
                <a:spcPts val="0"/>
              </a:spcAft>
              <a:buClr>
                <a:schemeClr val="hlink"/>
              </a:buClr>
              <a:buSzPct val="39062"/>
              <a:buFont typeface="Arial"/>
              <a:buChar char="●"/>
            </a:pPr>
            <a:r>
              <a:rPr lang="en-US" sz="3200" b="1" i="0" u="none" strike="noStrike" cap="none">
                <a:solidFill>
                  <a:schemeClr val="lt1"/>
                </a:solidFill>
                <a:latin typeface="Tahoma"/>
                <a:ea typeface="Tahoma"/>
                <a:cs typeface="Tahoma"/>
                <a:sym typeface="Tahoma"/>
              </a:rPr>
              <a:t>Tinnitus</a:t>
            </a:r>
            <a:r>
              <a:rPr lang="en-US" sz="3200" b="0" i="0" u="none" strike="noStrike" cap="none">
                <a:solidFill>
                  <a:schemeClr val="lt1"/>
                </a:solidFill>
                <a:latin typeface="Tahoma"/>
                <a:ea typeface="Tahoma"/>
                <a:cs typeface="Tahoma"/>
                <a:sym typeface="Tahoma"/>
              </a:rPr>
              <a:t>- ringing in the ears</a:t>
            </a:r>
          </a:p>
          <a:p>
            <a:pPr marL="342900" marR="0" lvl="0" indent="-342900" algn="l" rtl="0">
              <a:spcBef>
                <a:spcPts val="640"/>
              </a:spcBef>
              <a:spcAft>
                <a:spcPts val="0"/>
              </a:spcAft>
              <a:buClr>
                <a:schemeClr val="hlink"/>
              </a:buClr>
              <a:buSzPct val="39062"/>
              <a:buFont typeface="Arial"/>
              <a:buChar char="●"/>
            </a:pPr>
            <a:r>
              <a:rPr lang="en-US" sz="3200" b="1" i="0" u="none" strike="noStrike" cap="none">
                <a:solidFill>
                  <a:schemeClr val="lt1"/>
                </a:solidFill>
                <a:latin typeface="Tahoma"/>
                <a:ea typeface="Tahoma"/>
                <a:cs typeface="Tahoma"/>
                <a:sym typeface="Tahoma"/>
              </a:rPr>
              <a:t>Amnesia</a:t>
            </a:r>
            <a:r>
              <a:rPr lang="en-US" sz="3200" b="0" i="0" u="none" strike="noStrike" cap="none">
                <a:solidFill>
                  <a:schemeClr val="lt1"/>
                </a:solidFill>
                <a:latin typeface="Tahoma"/>
                <a:ea typeface="Tahoma"/>
                <a:cs typeface="Tahoma"/>
                <a:sym typeface="Tahoma"/>
              </a:rPr>
              <a:t>- difficulty remembering thing (two types)</a:t>
            </a:r>
          </a:p>
          <a:p>
            <a:pPr marL="342900" marR="0" lvl="0" indent="-342900" algn="l" rtl="0">
              <a:spcBef>
                <a:spcPts val="640"/>
              </a:spcBef>
              <a:spcAft>
                <a:spcPts val="0"/>
              </a:spcAft>
              <a:buClr>
                <a:schemeClr val="hlink"/>
              </a:buClr>
              <a:buSzPct val="39062"/>
              <a:buFont typeface="Arial"/>
              <a:buChar char="●"/>
            </a:pPr>
            <a:r>
              <a:rPr lang="en-US" sz="3200" b="1" i="0" u="none" strike="noStrike" cap="none">
                <a:solidFill>
                  <a:schemeClr val="lt1"/>
                </a:solidFill>
                <a:latin typeface="Tahoma"/>
                <a:ea typeface="Tahoma"/>
                <a:cs typeface="Tahoma"/>
                <a:sym typeface="Tahoma"/>
              </a:rPr>
              <a:t>Retrograde</a:t>
            </a:r>
            <a:r>
              <a:rPr lang="en-US" sz="3200" b="0" i="0" u="none" strike="noStrike" cap="none">
                <a:solidFill>
                  <a:schemeClr val="lt1"/>
                </a:solidFill>
                <a:latin typeface="Tahoma"/>
                <a:ea typeface="Tahoma"/>
                <a:cs typeface="Tahoma"/>
                <a:sym typeface="Tahoma"/>
              </a:rPr>
              <a:t>- doesn't remember events prior to injury</a:t>
            </a:r>
          </a:p>
          <a:p>
            <a:pPr marL="342900" marR="0" lvl="0" indent="-342900" algn="l" rtl="0">
              <a:spcBef>
                <a:spcPts val="640"/>
              </a:spcBef>
              <a:spcAft>
                <a:spcPts val="0"/>
              </a:spcAft>
              <a:buClr>
                <a:schemeClr val="hlink"/>
              </a:buClr>
              <a:buSzPct val="39062"/>
              <a:buFont typeface="Arial"/>
              <a:buChar char="●"/>
            </a:pPr>
            <a:r>
              <a:rPr lang="en-US" sz="3200" b="1" i="0" u="none" strike="noStrike" cap="none">
                <a:solidFill>
                  <a:schemeClr val="lt1"/>
                </a:solidFill>
                <a:latin typeface="Tahoma"/>
                <a:ea typeface="Tahoma"/>
                <a:cs typeface="Tahoma"/>
                <a:sym typeface="Tahoma"/>
              </a:rPr>
              <a:t>Anterograde- </a:t>
            </a:r>
            <a:r>
              <a:rPr lang="en-US" sz="3200" b="0" i="0" u="none" strike="noStrike" cap="none">
                <a:solidFill>
                  <a:schemeClr val="lt1"/>
                </a:solidFill>
                <a:latin typeface="Tahoma"/>
                <a:ea typeface="Tahoma"/>
                <a:cs typeface="Tahoma"/>
                <a:sym typeface="Tahoma"/>
              </a:rPr>
              <a:t>doesn’t remember events following injury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381000"/>
            <a:ext cx="8229600" cy="1371599"/>
          </a:xfrm>
          <a:prstGeom prst="rect">
            <a:avLst/>
          </a:prstGeom>
          <a:noFill/>
          <a:ln>
            <a:noFill/>
          </a:ln>
        </p:spPr>
        <p:txBody>
          <a:bodyPr lIns="91425" tIns="45700" rIns="91425" bIns="45700" anchor="ctr" anchorCtr="0">
            <a:noAutofit/>
          </a:bodyPr>
          <a:lstStyle/>
          <a:p>
            <a:pPr lvl="0">
              <a:spcBef>
                <a:spcPts val="0"/>
              </a:spcBef>
              <a:buNone/>
            </a:pPr>
            <a:endParaRPr/>
          </a:p>
        </p:txBody>
      </p:sp>
      <p:sp>
        <p:nvSpPr>
          <p:cNvPr id="100" name="Shape 100"/>
          <p:cNvSpPr txBox="1">
            <a:spLocks noGrp="1"/>
          </p:cNvSpPr>
          <p:nvPr>
            <p:ph type="body" idx="1"/>
          </p:nvPr>
        </p:nvSpPr>
        <p:spPr>
          <a:xfrm>
            <a:off x="457200" y="1981200"/>
            <a:ext cx="8229600" cy="4114800"/>
          </a:xfrm>
          <a:prstGeom prst="rect">
            <a:avLst/>
          </a:prstGeom>
          <a:noFill/>
          <a:ln>
            <a:noFill/>
          </a:ln>
        </p:spPr>
        <p:txBody>
          <a:bodyPr lIns="91425" tIns="45700" rIns="91425" bIns="45700" anchor="t" anchorCtr="0">
            <a:noAutofit/>
          </a:bodyPr>
          <a:lstStyle/>
          <a:p>
            <a:pPr marL="342900" marR="0" lvl="0" indent="-342900" algn="l" rtl="0">
              <a:spcBef>
                <a:spcPts val="640"/>
              </a:spcBef>
              <a:spcAft>
                <a:spcPts val="0"/>
              </a:spcAft>
              <a:buClr>
                <a:schemeClr val="hlink"/>
              </a:buClr>
              <a:buSzPct val="39062"/>
              <a:buFont typeface="Arial"/>
              <a:buChar char="●"/>
            </a:pPr>
            <a:r>
              <a:rPr lang="en-US" sz="3200" b="1" i="0" u="none" strike="noStrike" cap="none">
                <a:solidFill>
                  <a:schemeClr val="lt1"/>
                </a:solidFill>
                <a:latin typeface="Tahoma"/>
                <a:ea typeface="Tahoma"/>
                <a:cs typeface="Tahoma"/>
                <a:sym typeface="Tahoma"/>
              </a:rPr>
              <a:t>Battle sign</a:t>
            </a:r>
            <a:r>
              <a:rPr lang="en-US" sz="3200" b="0" i="0" u="none" strike="noStrike" cap="none">
                <a:solidFill>
                  <a:schemeClr val="lt1"/>
                </a:solidFill>
                <a:latin typeface="Tahoma"/>
                <a:ea typeface="Tahoma"/>
                <a:cs typeface="Tahoma"/>
                <a:sym typeface="Tahoma"/>
              </a:rPr>
              <a:t>- </a:t>
            </a:r>
            <a:r>
              <a:rPr lang="en-US"/>
              <a:t>discoloration</a:t>
            </a:r>
            <a:r>
              <a:rPr lang="en-US" sz="3200" b="0" i="0" u="none" strike="noStrike" cap="none">
                <a:solidFill>
                  <a:schemeClr val="lt1"/>
                </a:solidFill>
                <a:latin typeface="Tahoma"/>
                <a:ea typeface="Tahoma"/>
                <a:cs typeface="Tahoma"/>
                <a:sym typeface="Tahoma"/>
              </a:rPr>
              <a:t> (bruising) behind the ear. (Sign of major skull injury) </a:t>
            </a:r>
          </a:p>
        </p:txBody>
      </p:sp>
      <p:pic>
        <p:nvPicPr>
          <p:cNvPr id="101" name="Shape 101"/>
          <p:cNvPicPr preferRelativeResize="0"/>
          <p:nvPr/>
        </p:nvPicPr>
        <p:blipFill>
          <a:blip r:embed="rId3">
            <a:alphaModFix/>
          </a:blip>
          <a:stretch>
            <a:fillRect/>
          </a:stretch>
        </p:blipFill>
        <p:spPr>
          <a:xfrm>
            <a:off x="2937675" y="3124200"/>
            <a:ext cx="3268661" cy="3733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4921348"/>
          </a:xfrm>
        </p:spPr>
        <p:txBody>
          <a:bodyPr/>
          <a:lstStyle/>
          <a:p>
            <a:r>
              <a:rPr lang="en-US" dirty="0"/>
              <a:t>Write down the key topics you remember from both sports med 1&amp;2. </a:t>
            </a:r>
          </a:p>
        </p:txBody>
      </p:sp>
      <p:sp>
        <p:nvSpPr>
          <p:cNvPr id="3" name="Subtitle 2"/>
          <p:cNvSpPr>
            <a:spLocks noGrp="1"/>
          </p:cNvSpPr>
          <p:nvPr>
            <p:ph type="subTitle" idx="1"/>
          </p:nvPr>
        </p:nvSpPr>
        <p:spPr>
          <a:xfrm>
            <a:off x="1132450" y="101991"/>
            <a:ext cx="6400799" cy="1752600"/>
          </a:xfrm>
        </p:spPr>
        <p:txBody>
          <a:bodyPr/>
          <a:lstStyle/>
          <a:p>
            <a:r>
              <a:rPr lang="en-US" dirty="0"/>
              <a:t>On a sheet a notebook paper to turn in</a:t>
            </a:r>
          </a:p>
        </p:txBody>
      </p:sp>
    </p:spTree>
    <p:extLst>
      <p:ext uri="{BB962C8B-B14F-4D97-AF65-F5344CB8AC3E}">
        <p14:creationId xmlns:p14="http://schemas.microsoft.com/office/powerpoint/2010/main" val="3346922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381000"/>
            <a:ext cx="8229600" cy="1371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2"/>
              </a:buClr>
              <a:buSzPct val="25000"/>
              <a:buFont typeface="Tahoma"/>
              <a:buNone/>
            </a:pPr>
            <a:r>
              <a:rPr lang="en-US"/>
              <a:t>Predisposing</a:t>
            </a:r>
            <a:r>
              <a:rPr lang="en-US" sz="4400" b="0" i="0" u="none" strike="noStrike" cap="none">
                <a:solidFill>
                  <a:schemeClr val="lt2"/>
                </a:solidFill>
                <a:latin typeface="Tahoma"/>
                <a:ea typeface="Tahoma"/>
                <a:cs typeface="Tahoma"/>
                <a:sym typeface="Tahoma"/>
              </a:rPr>
              <a:t> Factors </a:t>
            </a:r>
          </a:p>
        </p:txBody>
      </p:sp>
      <p:sp>
        <p:nvSpPr>
          <p:cNvPr id="107" name="Shape 107"/>
          <p:cNvSpPr txBox="1">
            <a:spLocks noGrp="1"/>
          </p:cNvSpPr>
          <p:nvPr>
            <p:ph type="body" idx="1"/>
          </p:nvPr>
        </p:nvSpPr>
        <p:spPr>
          <a:xfrm>
            <a:off x="457200" y="1981200"/>
            <a:ext cx="8229600" cy="4114800"/>
          </a:xfrm>
          <a:prstGeom prst="rect">
            <a:avLst/>
          </a:prstGeom>
          <a:noFill/>
          <a:ln>
            <a:noFill/>
          </a:ln>
        </p:spPr>
        <p:txBody>
          <a:bodyPr lIns="91425" tIns="45700" rIns="91425" bIns="45700" anchor="t" anchorCtr="0">
            <a:noAutofit/>
          </a:bodyPr>
          <a:lstStyle/>
          <a:p>
            <a:pPr marL="342900" marR="0" lvl="0" indent="-342900" algn="l" rtl="0">
              <a:spcBef>
                <a:spcPts val="640"/>
              </a:spcBef>
              <a:spcAft>
                <a:spcPts val="0"/>
              </a:spcAft>
              <a:buClr>
                <a:schemeClr val="hlink"/>
              </a:buClr>
              <a:buSzPct val="39062"/>
              <a:buFont typeface="Arial"/>
              <a:buChar char="●"/>
            </a:pPr>
            <a:r>
              <a:rPr lang="en-US" sz="3200" b="0" i="0" u="none" strike="noStrike" cap="none">
                <a:solidFill>
                  <a:schemeClr val="lt1"/>
                </a:solidFill>
                <a:latin typeface="Tahoma"/>
                <a:ea typeface="Tahoma"/>
                <a:cs typeface="Tahoma"/>
                <a:sym typeface="Tahoma"/>
              </a:rPr>
              <a:t>Poor fitting equipment/or equipment not used properly.....</a:t>
            </a:r>
            <a:r>
              <a:rPr lang="en-US"/>
              <a:t>mouthguards</a:t>
            </a:r>
            <a:r>
              <a:rPr lang="en-US" sz="3200" b="0" i="0" u="none" strike="noStrike" cap="none">
                <a:solidFill>
                  <a:schemeClr val="lt1"/>
                </a:solidFill>
                <a:latin typeface="Tahoma"/>
                <a:ea typeface="Tahoma"/>
                <a:cs typeface="Tahoma"/>
                <a:sym typeface="Tahoma"/>
              </a:rPr>
              <a:t> (little overrated)</a:t>
            </a:r>
          </a:p>
          <a:p>
            <a:pPr marL="342900" marR="0" lvl="0" indent="-342900" algn="l" rtl="0">
              <a:spcBef>
                <a:spcPts val="640"/>
              </a:spcBef>
              <a:spcAft>
                <a:spcPts val="0"/>
              </a:spcAft>
              <a:buClr>
                <a:schemeClr val="hlink"/>
              </a:buClr>
              <a:buSzPct val="39062"/>
              <a:buFont typeface="Arial"/>
              <a:buChar char="●"/>
            </a:pPr>
            <a:r>
              <a:rPr lang="en-US" sz="3200" b="0" i="0" u="none" strike="noStrike" cap="none">
                <a:solidFill>
                  <a:schemeClr val="lt1"/>
                </a:solidFill>
                <a:latin typeface="Tahoma"/>
                <a:ea typeface="Tahoma"/>
                <a:cs typeface="Tahoma"/>
                <a:sym typeface="Tahoma"/>
              </a:rPr>
              <a:t>-Sport/Risk Football-vs-</a:t>
            </a:r>
            <a:r>
              <a:rPr lang="en-US"/>
              <a:t>Volleyball</a:t>
            </a:r>
          </a:p>
          <a:p>
            <a:pPr marL="342900" marR="0" lvl="0" indent="-342900" algn="l" rtl="0">
              <a:spcBef>
                <a:spcPts val="640"/>
              </a:spcBef>
              <a:spcAft>
                <a:spcPts val="0"/>
              </a:spcAft>
              <a:buClr>
                <a:schemeClr val="hlink"/>
              </a:buClr>
              <a:buSzPct val="39062"/>
              <a:buFont typeface="Arial"/>
              <a:buChar char="●"/>
            </a:pPr>
            <a:r>
              <a:rPr lang="en-US" sz="3200" b="0" i="0" u="none" strike="noStrike" cap="none">
                <a:solidFill>
                  <a:schemeClr val="lt1"/>
                </a:solidFill>
                <a:latin typeface="Tahoma"/>
                <a:ea typeface="Tahoma"/>
                <a:cs typeface="Tahoma"/>
                <a:sym typeface="Tahoma"/>
              </a:rPr>
              <a:t>-Past injury..... If you get one you are up to ____X likely to get another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381000"/>
            <a:ext cx="8229600" cy="1371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Risk Factors</a:t>
            </a:r>
          </a:p>
        </p:txBody>
      </p:sp>
      <p:sp>
        <p:nvSpPr>
          <p:cNvPr id="113" name="Shape 113"/>
          <p:cNvSpPr txBox="1">
            <a:spLocks noGrp="1"/>
          </p:cNvSpPr>
          <p:nvPr>
            <p:ph type="body" idx="1"/>
          </p:nvPr>
        </p:nvSpPr>
        <p:spPr>
          <a:xfrm>
            <a:off x="457200" y="1981200"/>
            <a:ext cx="8381999" cy="4572000"/>
          </a:xfrm>
          <a:prstGeom prst="rect">
            <a:avLst/>
          </a:prstGeom>
          <a:noFill/>
          <a:ln>
            <a:noFill/>
          </a:ln>
        </p:spPr>
        <p:txBody>
          <a:bodyPr lIns="91425" tIns="45700" rIns="91425" bIns="45700" anchor="t" anchorCtr="0">
            <a:noAutofit/>
          </a:bodyPr>
          <a:lstStyle/>
          <a:p>
            <a:pPr marL="0" marR="0" lvl="0" indent="0" algn="l" rtl="0">
              <a:spcBef>
                <a:spcPts val="0"/>
              </a:spcBef>
              <a:buClr>
                <a:schemeClr val="hlink"/>
              </a:buClr>
              <a:buSzPct val="39285"/>
              <a:buFont typeface="Arial"/>
              <a:buChar char="●"/>
            </a:pPr>
            <a:r>
              <a:rPr lang="en-US" sz="2800" b="0" i="0" u="none" strike="noStrike" cap="none">
                <a:solidFill>
                  <a:schemeClr val="lt1"/>
                </a:solidFill>
                <a:latin typeface="Tahoma"/>
                <a:ea typeface="Tahoma"/>
                <a:cs typeface="Tahoma"/>
                <a:sym typeface="Tahoma"/>
              </a:rPr>
              <a:t>Prior concussion(s)</a:t>
            </a:r>
            <a:br>
              <a:rPr lang="en-US" sz="2800" b="0" i="0" u="none" strike="noStrike" cap="none">
                <a:solidFill>
                  <a:schemeClr val="lt1"/>
                </a:solidFill>
                <a:latin typeface="Tahoma"/>
                <a:ea typeface="Tahoma"/>
                <a:cs typeface="Tahoma"/>
                <a:sym typeface="Tahoma"/>
              </a:rPr>
            </a:br>
            <a:r>
              <a:rPr lang="en-US" sz="2800" b="0" i="0" u="none" strike="noStrike" cap="none">
                <a:solidFill>
                  <a:schemeClr val="lt1"/>
                </a:solidFill>
                <a:latin typeface="Tahoma"/>
                <a:ea typeface="Tahoma"/>
                <a:cs typeface="Tahoma"/>
                <a:sym typeface="Tahoma"/>
              </a:rPr>
              <a:t>3+ = 3.5x / risk</a:t>
            </a:r>
            <a:br>
              <a:rPr lang="en-US" sz="2800" b="0" i="0" u="none" strike="noStrike" cap="none">
                <a:solidFill>
                  <a:schemeClr val="lt1"/>
                </a:solidFill>
                <a:latin typeface="Tahoma"/>
                <a:ea typeface="Tahoma"/>
                <a:cs typeface="Tahoma"/>
                <a:sym typeface="Tahoma"/>
              </a:rPr>
            </a:br>
            <a:r>
              <a:rPr lang="en-US" sz="2800" b="0" i="0" u="none" strike="noStrike" cap="none">
                <a:solidFill>
                  <a:schemeClr val="lt1"/>
                </a:solidFill>
                <a:latin typeface="Tahoma"/>
                <a:ea typeface="Tahoma"/>
                <a:cs typeface="Tahoma"/>
                <a:sym typeface="Tahoma"/>
              </a:rPr>
              <a:t>2 = 2.8x / risk</a:t>
            </a:r>
            <a:br>
              <a:rPr lang="en-US" sz="2800" b="0" i="0" u="none" strike="noStrike" cap="none">
                <a:solidFill>
                  <a:schemeClr val="lt1"/>
                </a:solidFill>
                <a:latin typeface="Tahoma"/>
                <a:ea typeface="Tahoma"/>
                <a:cs typeface="Tahoma"/>
                <a:sym typeface="Tahoma"/>
              </a:rPr>
            </a:br>
            <a:r>
              <a:rPr lang="en-US" sz="2800" b="0" i="0" u="none" strike="noStrike" cap="none">
                <a:solidFill>
                  <a:schemeClr val="lt1"/>
                </a:solidFill>
                <a:latin typeface="Tahoma"/>
                <a:ea typeface="Tahoma"/>
                <a:cs typeface="Tahoma"/>
                <a:sym typeface="Tahoma"/>
              </a:rPr>
              <a:t>1 = 1.5x / risk</a:t>
            </a:r>
          </a:p>
          <a:p>
            <a:pPr marL="0" marR="0" lvl="0" indent="0" algn="l" rtl="0">
              <a:spcBef>
                <a:spcPts val="0"/>
              </a:spcBef>
              <a:buClr>
                <a:schemeClr val="hlink"/>
              </a:buClr>
              <a:buSzPct val="39285"/>
              <a:buFont typeface="Arial"/>
              <a:buChar char="●"/>
            </a:pPr>
            <a:r>
              <a:rPr lang="en-US" sz="2800" b="0" i="0" u="none" strike="noStrike" cap="none">
                <a:solidFill>
                  <a:schemeClr val="lt1"/>
                </a:solidFill>
                <a:latin typeface="Tahoma"/>
                <a:ea typeface="Tahoma"/>
                <a:cs typeface="Tahoma"/>
                <a:sym typeface="Tahoma"/>
              </a:rPr>
              <a:t>ADHD, learning disabilities, psychiatric history, migraine, motion sickness.</a:t>
            </a:r>
          </a:p>
          <a:p>
            <a:pPr marL="0" marR="0" lvl="0" indent="0" algn="l" rtl="0">
              <a:spcBef>
                <a:spcPts val="0"/>
              </a:spcBef>
              <a:buClr>
                <a:schemeClr val="hlink"/>
              </a:buClr>
              <a:buSzPct val="44642"/>
              <a:buFont typeface="Arial"/>
              <a:buChar char="●"/>
            </a:pPr>
            <a:r>
              <a:rPr lang="en-US" sz="2800" b="0" i="0" u="none" strike="noStrike" cap="none">
                <a:solidFill>
                  <a:schemeClr val="lt1"/>
                </a:solidFill>
                <a:latin typeface="Tahoma"/>
                <a:ea typeface="Tahoma"/>
                <a:cs typeface="Tahoma"/>
                <a:sym typeface="Tahoma"/>
              </a:rPr>
              <a:t>Age</a:t>
            </a:r>
            <a:r>
              <a:rPr lang="en-US" sz="3200" b="0" i="0" u="none" strike="noStrike" cap="none">
                <a:solidFill>
                  <a:schemeClr val="lt1"/>
                </a:solidFill>
                <a:latin typeface="Tahoma"/>
                <a:ea typeface="Tahoma"/>
                <a:cs typeface="Tahoma"/>
                <a:sym typeface="Tahoma"/>
              </a:rPr>
              <a:t> </a:t>
            </a:r>
            <a:r>
              <a:rPr lang="en-US" sz="2400" b="0" i="0" u="none" strike="noStrike" cap="none">
                <a:solidFill>
                  <a:schemeClr val="lt1"/>
                </a:solidFill>
                <a:latin typeface="Tahoma"/>
                <a:ea typeface="Tahoma"/>
                <a:cs typeface="Tahoma"/>
                <a:sym typeface="Tahoma"/>
              </a:rPr>
              <a:t>(younger patients take longer to recover)</a:t>
            </a:r>
          </a:p>
          <a:p>
            <a:pPr marL="0" marR="0" lvl="0" indent="0" algn="l" rtl="0">
              <a:spcBef>
                <a:spcPts val="0"/>
              </a:spcBef>
              <a:buClr>
                <a:schemeClr val="hlink"/>
              </a:buClr>
              <a:buSzPct val="39285"/>
              <a:buFont typeface="Arial"/>
              <a:buChar char="●"/>
            </a:pPr>
            <a:r>
              <a:rPr lang="en-US" sz="2800" b="0" i="0" u="none" strike="noStrike" cap="none">
                <a:solidFill>
                  <a:schemeClr val="lt1"/>
                </a:solidFill>
                <a:latin typeface="Tahoma"/>
                <a:ea typeface="Tahoma"/>
                <a:cs typeface="Tahoma"/>
                <a:sym typeface="Tahoma"/>
              </a:rPr>
              <a:t>Genetic Predisposition </a:t>
            </a:r>
            <a:r>
              <a:rPr lang="en-US" sz="1600" b="0" i="0" u="none" strike="noStrike" cap="none">
                <a:solidFill>
                  <a:schemeClr val="lt1"/>
                </a:solidFill>
                <a:latin typeface="Tahoma"/>
                <a:ea typeface="Tahoma"/>
                <a:cs typeface="Tahoma"/>
                <a:sym typeface="Tahoma"/>
              </a:rPr>
              <a:t>(</a:t>
            </a:r>
            <a:r>
              <a:rPr lang="en-US" sz="1600"/>
              <a:t>Apolipoprotein</a:t>
            </a:r>
            <a:r>
              <a:rPr lang="en-US" sz="1600" b="0" i="0" u="none" strike="noStrike" cap="none">
                <a:solidFill>
                  <a:schemeClr val="lt1"/>
                </a:solidFill>
                <a:latin typeface="Tahoma"/>
                <a:ea typeface="Tahoma"/>
                <a:cs typeface="Tahoma"/>
                <a:sym typeface="Tahoma"/>
              </a:rPr>
              <a:t> E (APOE4) genotype)</a:t>
            </a:r>
          </a:p>
          <a:p>
            <a:pPr marL="0" marR="0" lvl="0" indent="0" algn="l" rtl="0">
              <a:spcBef>
                <a:spcPts val="0"/>
              </a:spcBef>
              <a:buClr>
                <a:schemeClr val="hlink"/>
              </a:buClr>
              <a:buSzPct val="39062"/>
              <a:buFont typeface="Arial"/>
              <a:buChar char="●"/>
            </a:pPr>
            <a:r>
              <a:rPr lang="en-US" sz="3200" b="0" i="0" u="none" strike="noStrike" cap="none">
                <a:solidFill>
                  <a:schemeClr val="lt1"/>
                </a:solidFill>
                <a:latin typeface="Tahoma"/>
                <a:ea typeface="Tahoma"/>
                <a:cs typeface="Tahoma"/>
                <a:sym typeface="Tahoma"/>
              </a:rPr>
              <a:t>Female gender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381000"/>
            <a:ext cx="8229600" cy="1371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Mechanism </a:t>
            </a:r>
          </a:p>
        </p:txBody>
      </p:sp>
      <p:sp>
        <p:nvSpPr>
          <p:cNvPr id="119" name="Shape 119"/>
          <p:cNvSpPr txBox="1">
            <a:spLocks noGrp="1"/>
          </p:cNvSpPr>
          <p:nvPr>
            <p:ph type="body" idx="1"/>
          </p:nvPr>
        </p:nvSpPr>
        <p:spPr>
          <a:xfrm>
            <a:off x="457200" y="1981200"/>
            <a:ext cx="8229600" cy="4114800"/>
          </a:xfrm>
          <a:prstGeom prst="rect">
            <a:avLst/>
          </a:prstGeom>
          <a:noFill/>
          <a:ln>
            <a:noFill/>
          </a:ln>
        </p:spPr>
        <p:txBody>
          <a:bodyPr lIns="91425" tIns="45700" rIns="91425" bIns="45700" anchor="t" anchorCtr="0">
            <a:noAutofit/>
          </a:bodyPr>
          <a:lstStyle/>
          <a:p>
            <a:pPr marL="342900" marR="0" lvl="0" indent="-342900" algn="l" rtl="0">
              <a:spcBef>
                <a:spcPts val="640"/>
              </a:spcBef>
              <a:spcAft>
                <a:spcPts val="0"/>
              </a:spcAft>
              <a:buClr>
                <a:schemeClr val="hlink"/>
              </a:buClr>
              <a:buSzPct val="39062"/>
              <a:buFont typeface="Arial"/>
              <a:buChar char="●"/>
            </a:pPr>
            <a:r>
              <a:rPr lang="en-US" sz="3200" b="0" i="0" u="none" strike="noStrike" cap="none">
                <a:solidFill>
                  <a:schemeClr val="lt1"/>
                </a:solidFill>
                <a:latin typeface="Tahoma"/>
                <a:ea typeface="Tahoma"/>
                <a:cs typeface="Tahoma"/>
                <a:sym typeface="Tahoma"/>
              </a:rPr>
              <a:t>impact to the head or </a:t>
            </a:r>
            <a:r>
              <a:rPr lang="en-US"/>
              <a:t>rotational</a:t>
            </a:r>
            <a:r>
              <a:rPr lang="en-US" sz="3200" b="0" i="0" u="none" strike="noStrike" cap="none">
                <a:solidFill>
                  <a:schemeClr val="lt1"/>
                </a:solidFill>
                <a:latin typeface="Tahoma"/>
                <a:ea typeface="Tahoma"/>
                <a:cs typeface="Tahoma"/>
                <a:sym typeface="Tahoma"/>
              </a:rPr>
              <a:t> forces.</a:t>
            </a:r>
          </a:p>
          <a:p>
            <a:pPr marL="342900" marR="0" lvl="0" indent="-342900" algn="l" rtl="0">
              <a:spcBef>
                <a:spcPts val="640"/>
              </a:spcBef>
              <a:spcAft>
                <a:spcPts val="0"/>
              </a:spcAft>
              <a:buClr>
                <a:schemeClr val="hlink"/>
              </a:buClr>
              <a:buSzPct val="39062"/>
              <a:buFont typeface="Arial"/>
              <a:buChar char="●"/>
            </a:pPr>
            <a:r>
              <a:rPr lang="en-US" sz="3200" b="1" i="0" u="none" strike="noStrike" cap="none">
                <a:solidFill>
                  <a:schemeClr val="lt1"/>
                </a:solidFill>
                <a:latin typeface="Tahoma"/>
                <a:ea typeface="Tahoma"/>
                <a:cs typeface="Tahoma"/>
                <a:sym typeface="Tahoma"/>
              </a:rPr>
              <a:t>Coup- </a:t>
            </a:r>
            <a:r>
              <a:rPr lang="en-US" sz="3200" b="0" i="0" u="none" strike="noStrike" cap="none">
                <a:solidFill>
                  <a:schemeClr val="lt1"/>
                </a:solidFill>
                <a:latin typeface="Tahoma"/>
                <a:ea typeface="Tahoma"/>
                <a:cs typeface="Tahoma"/>
                <a:sym typeface="Tahoma"/>
              </a:rPr>
              <a:t>Brain injured same side as impact</a:t>
            </a:r>
          </a:p>
          <a:p>
            <a:pPr marL="342900" marR="0" lvl="0" indent="-342900" algn="l" rtl="0">
              <a:spcBef>
                <a:spcPts val="640"/>
              </a:spcBef>
              <a:spcAft>
                <a:spcPts val="0"/>
              </a:spcAft>
              <a:buClr>
                <a:schemeClr val="hlink"/>
              </a:buClr>
              <a:buSzPct val="39062"/>
              <a:buFont typeface="Arial"/>
              <a:buChar char="●"/>
            </a:pPr>
            <a:r>
              <a:rPr lang="en-US" sz="3200" b="1" i="0" u="none" strike="noStrike" cap="none">
                <a:solidFill>
                  <a:schemeClr val="lt1"/>
                </a:solidFill>
                <a:latin typeface="Tahoma"/>
                <a:ea typeface="Tahoma"/>
                <a:cs typeface="Tahoma"/>
                <a:sym typeface="Tahoma"/>
              </a:rPr>
              <a:t>Contrecoup</a:t>
            </a:r>
            <a:r>
              <a:rPr lang="en-US" sz="3200" b="0" i="0" u="none" strike="noStrike" cap="none">
                <a:solidFill>
                  <a:schemeClr val="lt1"/>
                </a:solidFill>
                <a:latin typeface="Tahoma"/>
                <a:ea typeface="Tahoma"/>
                <a:cs typeface="Tahoma"/>
                <a:sym typeface="Tahoma"/>
              </a:rPr>
              <a:t>- injury to the brain opposite the side that received the impact.  </a:t>
            </a:r>
          </a:p>
          <a:p>
            <a:pPr marL="342900" marR="0" lvl="0" indent="-342900" algn="l" rtl="0">
              <a:spcBef>
                <a:spcPts val="640"/>
              </a:spcBef>
              <a:spcAft>
                <a:spcPts val="0"/>
              </a:spcAft>
              <a:buClr>
                <a:schemeClr val="hlink"/>
              </a:buClr>
              <a:buSzPct val="39062"/>
              <a:buFont typeface="Arial"/>
              <a:buChar char="●"/>
            </a:pPr>
            <a:r>
              <a:rPr lang="en-US" sz="3200" b="0" i="0" u="none" strike="noStrike" cap="none">
                <a:solidFill>
                  <a:schemeClr val="lt1"/>
                </a:solidFill>
                <a:latin typeface="Tahoma"/>
                <a:ea typeface="Tahoma"/>
                <a:cs typeface="Tahoma"/>
                <a:sym typeface="Tahoma"/>
              </a:rPr>
              <a:t>Brain is like an egg.....</a:t>
            </a:r>
            <a:br>
              <a:rPr lang="en-US" sz="3200" b="0" i="0" u="none" strike="noStrike" cap="none">
                <a:solidFill>
                  <a:schemeClr val="lt1"/>
                </a:solidFill>
                <a:latin typeface="Tahoma"/>
                <a:ea typeface="Tahoma"/>
                <a:cs typeface="Tahoma"/>
                <a:sym typeface="Tahoma"/>
              </a:rPr>
            </a:br>
            <a:endParaRPr lang="en-US" sz="3200" b="0" i="0" u="none" strike="noStrike" cap="none">
              <a:solidFill>
                <a:schemeClr val="lt1"/>
              </a:solidFill>
              <a:latin typeface="Tahoma"/>
              <a:ea typeface="Tahoma"/>
              <a:cs typeface="Tahoma"/>
              <a:sym typeface="Tahoma"/>
            </a:endParaRPr>
          </a:p>
        </p:txBody>
      </p:sp>
      <p:pic>
        <p:nvPicPr>
          <p:cNvPr id="120" name="Shape 120"/>
          <p:cNvPicPr preferRelativeResize="0"/>
          <p:nvPr/>
        </p:nvPicPr>
        <p:blipFill>
          <a:blip r:embed="rId3">
            <a:alphaModFix/>
          </a:blip>
          <a:stretch>
            <a:fillRect/>
          </a:stretch>
        </p:blipFill>
        <p:spPr>
          <a:xfrm>
            <a:off x="4724400" y="4291012"/>
            <a:ext cx="3124199" cy="210343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381000"/>
            <a:ext cx="8229600" cy="1371599"/>
          </a:xfrm>
          <a:prstGeom prst="rect">
            <a:avLst/>
          </a:prstGeom>
          <a:noFill/>
          <a:ln>
            <a:noFill/>
          </a:ln>
        </p:spPr>
        <p:txBody>
          <a:bodyPr lIns="91425" tIns="45700" rIns="91425" bIns="45700" anchor="ctr" anchorCtr="0">
            <a:noAutofit/>
          </a:bodyPr>
          <a:lstStyle/>
          <a:p>
            <a:pPr lvl="0">
              <a:spcBef>
                <a:spcPts val="0"/>
              </a:spcBef>
              <a:buNone/>
            </a:pPr>
            <a:endParaRPr/>
          </a:p>
        </p:txBody>
      </p:sp>
      <p:pic>
        <p:nvPicPr>
          <p:cNvPr id="126" name="Shape 126"/>
          <p:cNvPicPr preferRelativeResize="0"/>
          <p:nvPr/>
        </p:nvPicPr>
        <p:blipFill>
          <a:blip r:embed="rId3">
            <a:alphaModFix/>
          </a:blip>
          <a:stretch>
            <a:fillRect/>
          </a:stretch>
        </p:blipFill>
        <p:spPr>
          <a:xfrm>
            <a:off x="0" y="0"/>
            <a:ext cx="9144000" cy="685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381000"/>
            <a:ext cx="8229600" cy="1371599"/>
          </a:xfrm>
          <a:prstGeom prst="rect">
            <a:avLst/>
          </a:prstGeom>
          <a:noFill/>
          <a:ln>
            <a:noFill/>
          </a:ln>
        </p:spPr>
        <p:txBody>
          <a:bodyPr lIns="91425" tIns="45700" rIns="91425" bIns="45700" anchor="ctr" anchorCtr="0">
            <a:noAutofit/>
          </a:bodyPr>
          <a:lstStyle/>
          <a:p>
            <a:pPr lvl="0">
              <a:spcBef>
                <a:spcPts val="0"/>
              </a:spcBef>
              <a:buNone/>
            </a:pPr>
            <a:endParaRPr/>
          </a:p>
        </p:txBody>
      </p:sp>
      <p:pic>
        <p:nvPicPr>
          <p:cNvPr id="132" name="Shape 132"/>
          <p:cNvPicPr preferRelativeResize="0"/>
          <p:nvPr/>
        </p:nvPicPr>
        <p:blipFill>
          <a:blip r:embed="rId3">
            <a:alphaModFix/>
          </a:blip>
          <a:stretch>
            <a:fillRect/>
          </a:stretch>
        </p:blipFill>
        <p:spPr>
          <a:xfrm>
            <a:off x="533400" y="533400"/>
            <a:ext cx="8001000" cy="60007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57200" y="381000"/>
            <a:ext cx="8229600" cy="1371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Football hit concussion video</a:t>
            </a:r>
          </a:p>
        </p:txBody>
      </p:sp>
      <p:pic>
        <p:nvPicPr>
          <p:cNvPr id="138" name="Shape 138"/>
          <p:cNvPicPr preferRelativeResize="0"/>
          <p:nvPr/>
        </p:nvPicPr>
        <p:blipFill>
          <a:blip r:embed="rId3">
            <a:alphaModFix/>
          </a:blip>
          <a:stretch>
            <a:fillRect/>
          </a:stretch>
        </p:blipFill>
        <p:spPr>
          <a:xfrm>
            <a:off x="0" y="0"/>
            <a:ext cx="9144000" cy="6858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57200" y="381000"/>
            <a:ext cx="8229600" cy="1371599"/>
          </a:xfrm>
          <a:prstGeom prst="rect">
            <a:avLst/>
          </a:prstGeom>
          <a:noFill/>
          <a:ln>
            <a:noFill/>
          </a:ln>
        </p:spPr>
        <p:txBody>
          <a:bodyPr lIns="91425" tIns="45700" rIns="91425" bIns="45700" anchor="ctr" anchorCtr="0">
            <a:noAutofit/>
          </a:bodyPr>
          <a:lstStyle/>
          <a:p>
            <a:pPr lvl="0">
              <a:spcBef>
                <a:spcPts val="0"/>
              </a:spcBef>
              <a:buNone/>
            </a:pPr>
            <a:endParaRPr/>
          </a:p>
        </p:txBody>
      </p:sp>
      <p:sp>
        <p:nvSpPr>
          <p:cNvPr id="144" name="Shape 144"/>
          <p:cNvSpPr txBox="1">
            <a:spLocks noGrp="1"/>
          </p:cNvSpPr>
          <p:nvPr>
            <p:ph type="body" idx="1"/>
          </p:nvPr>
        </p:nvSpPr>
        <p:spPr>
          <a:xfrm>
            <a:off x="457200" y="1981200"/>
            <a:ext cx="8229600"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hlink"/>
              </a:buClr>
              <a:buSzPct val="39062"/>
              <a:buFont typeface="Arial"/>
              <a:buChar char="●"/>
            </a:pPr>
            <a:r>
              <a:rPr lang="en-US" sz="3200" b="0" i="0" u="none" strike="noStrike" cap="none">
                <a:solidFill>
                  <a:schemeClr val="lt1"/>
                </a:solidFill>
                <a:latin typeface="Tahoma"/>
                <a:ea typeface="Tahoma"/>
                <a:cs typeface="Tahoma"/>
                <a:sym typeface="Tahoma"/>
              </a:rPr>
              <a:t>Skateboarded video</a:t>
            </a:r>
          </a:p>
        </p:txBody>
      </p:sp>
      <p:pic>
        <p:nvPicPr>
          <p:cNvPr id="145" name="Shape 145"/>
          <p:cNvPicPr preferRelativeResize="0"/>
          <p:nvPr/>
        </p:nvPicPr>
        <p:blipFill>
          <a:blip r:embed="rId3">
            <a:alphaModFix/>
          </a:blip>
          <a:stretch>
            <a:fillRect/>
          </a:stretch>
        </p:blipFill>
        <p:spPr>
          <a:xfrm>
            <a:off x="0" y="0"/>
            <a:ext cx="9144000" cy="6858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Concussion </a:t>
            </a:r>
            <a:r>
              <a:rPr lang="en-US" dirty="0" err="1"/>
              <a:t>Assesment</a:t>
            </a:r>
            <a:endParaRPr lang="en-US" dirty="0"/>
          </a:p>
        </p:txBody>
      </p:sp>
      <p:sp>
        <p:nvSpPr>
          <p:cNvPr id="3" name="Text Placeholder 2"/>
          <p:cNvSpPr>
            <a:spLocks noGrp="1"/>
          </p:cNvSpPr>
          <p:nvPr>
            <p:ph type="body" idx="1"/>
          </p:nvPr>
        </p:nvSpPr>
        <p:spPr/>
        <p:txBody>
          <a:bodyPr/>
          <a:lstStyle/>
          <a:p>
            <a:r>
              <a:rPr lang="en-US" dirty="0"/>
              <a:t>Look up the SCAT-5 Concussion exam</a:t>
            </a:r>
          </a:p>
          <a:p>
            <a:r>
              <a:rPr lang="en-US" dirty="0"/>
              <a:t>We will walk through the </a:t>
            </a:r>
            <a:r>
              <a:rPr lang="en-US" dirty="0" err="1"/>
              <a:t>eval</a:t>
            </a:r>
            <a:endParaRPr lang="en-US" dirty="0"/>
          </a:p>
        </p:txBody>
      </p:sp>
    </p:spTree>
    <p:extLst>
      <p:ext uri="{BB962C8B-B14F-4D97-AF65-F5344CB8AC3E}">
        <p14:creationId xmlns:p14="http://schemas.microsoft.com/office/powerpoint/2010/main" val="590090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Warm-Up</a:t>
            </a:r>
          </a:p>
        </p:txBody>
      </p:sp>
      <p:sp>
        <p:nvSpPr>
          <p:cNvPr id="3" name="Text Placeholder 2"/>
          <p:cNvSpPr>
            <a:spLocks noGrp="1"/>
          </p:cNvSpPr>
          <p:nvPr>
            <p:ph type="body" idx="1"/>
          </p:nvPr>
        </p:nvSpPr>
        <p:spPr/>
        <p:txBody>
          <a:bodyPr/>
          <a:lstStyle/>
          <a:p>
            <a:r>
              <a:rPr lang="en-US" dirty="0"/>
              <a:t>What else can be done to detect, identify and evaluate concussions? What parts of scat do you find challenging?</a:t>
            </a:r>
          </a:p>
          <a:p>
            <a:pPr marL="79375" indent="0">
              <a:buNone/>
            </a:pPr>
            <a:endParaRPr lang="en-US" dirty="0"/>
          </a:p>
        </p:txBody>
      </p:sp>
    </p:spTree>
    <p:extLst>
      <p:ext uri="{BB962C8B-B14F-4D97-AF65-F5344CB8AC3E}">
        <p14:creationId xmlns:p14="http://schemas.microsoft.com/office/powerpoint/2010/main" val="3737279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Text Placeholder 2"/>
          <p:cNvSpPr>
            <a:spLocks noGrp="1"/>
          </p:cNvSpPr>
          <p:nvPr>
            <p:ph type="body" idx="1"/>
          </p:nvPr>
        </p:nvSpPr>
        <p:spPr>
          <a:xfrm>
            <a:off x="457200" y="1981200"/>
            <a:ext cx="8229600" cy="4876800"/>
          </a:xfrm>
        </p:spPr>
        <p:txBody>
          <a:bodyPr/>
          <a:lstStyle/>
          <a:p>
            <a:r>
              <a:rPr lang="en-US" dirty="0"/>
              <a:t>What is difference between coup/counter?</a:t>
            </a:r>
          </a:p>
          <a:p>
            <a:r>
              <a:rPr lang="en-US" dirty="0"/>
              <a:t>What are 3 things that can increase your chances of getting a concussion?</a:t>
            </a:r>
          </a:p>
          <a:p>
            <a:r>
              <a:rPr lang="en-US" dirty="0"/>
              <a:t>What is battle sign?</a:t>
            </a:r>
          </a:p>
          <a:p>
            <a:r>
              <a:rPr lang="en-US" dirty="0"/>
              <a:t>What are 8 symptoms of a concussion?</a:t>
            </a:r>
          </a:p>
          <a:p>
            <a:r>
              <a:rPr lang="en-US" dirty="0"/>
              <a:t>What is a concussion?</a:t>
            </a:r>
          </a:p>
          <a:p>
            <a:r>
              <a:rPr lang="en-US" dirty="0"/>
              <a:t>On the SCAT-5 what sections is the </a:t>
            </a:r>
            <a:r>
              <a:rPr lang="en-US" dirty="0" err="1"/>
              <a:t>glascow</a:t>
            </a:r>
            <a:r>
              <a:rPr lang="en-US" dirty="0"/>
              <a:t> coma scale broken into?</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41134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399"/>
            <a:ext cx="7772400" cy="4485249"/>
          </a:xfrm>
        </p:spPr>
        <p:txBody>
          <a:bodyPr/>
          <a:lstStyle/>
          <a:p>
            <a:r>
              <a:rPr lang="en-US" dirty="0"/>
              <a:t>Write down anything you would really like to learn about that is related to sports med that maybe has been covered briefly or not covered at all.</a:t>
            </a:r>
          </a:p>
        </p:txBody>
      </p:sp>
      <p:sp>
        <p:nvSpPr>
          <p:cNvPr id="3" name="Subtitle 2"/>
          <p:cNvSpPr>
            <a:spLocks noGrp="1"/>
          </p:cNvSpPr>
          <p:nvPr>
            <p:ph type="subTitle" idx="1"/>
          </p:nvPr>
        </p:nvSpPr>
        <p:spPr>
          <a:xfrm>
            <a:off x="1160585" y="0"/>
            <a:ext cx="6400799" cy="1752600"/>
          </a:xfrm>
        </p:spPr>
        <p:txBody>
          <a:bodyPr/>
          <a:lstStyle/>
          <a:p>
            <a:r>
              <a:rPr lang="en-US" dirty="0"/>
              <a:t>Next on that same sheet</a:t>
            </a:r>
          </a:p>
        </p:txBody>
      </p:sp>
    </p:spTree>
    <p:extLst>
      <p:ext uri="{BB962C8B-B14F-4D97-AF65-F5344CB8AC3E}">
        <p14:creationId xmlns:p14="http://schemas.microsoft.com/office/powerpoint/2010/main" val="1860903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Cranial Nerves</a:t>
            </a:r>
          </a:p>
        </p:txBody>
      </p:sp>
      <p:sp>
        <p:nvSpPr>
          <p:cNvPr id="3" name="Text Placeholder 2"/>
          <p:cNvSpPr>
            <a:spLocks noGrp="1"/>
          </p:cNvSpPr>
          <p:nvPr>
            <p:ph type="body" idx="1"/>
          </p:nvPr>
        </p:nvSpPr>
        <p:spPr/>
        <p:txBody>
          <a:bodyPr/>
          <a:lstStyle/>
          <a:p>
            <a:r>
              <a:rPr lang="en-US" dirty="0"/>
              <a:t>Along with SCAT-5 we want to assess cranial nerves to see if any are affected.</a:t>
            </a:r>
          </a:p>
          <a:p>
            <a:r>
              <a:rPr lang="en-US" dirty="0"/>
              <a:t>Olfactory, Optic, Oculomotor, trochlear, trigeminal, abducens, facial, vestibulocochlear, glossopharyngeal, </a:t>
            </a:r>
            <a:r>
              <a:rPr lang="en-US" dirty="0" err="1"/>
              <a:t>vagus</a:t>
            </a:r>
            <a:r>
              <a:rPr lang="en-US" dirty="0"/>
              <a:t>, accessory, hypoglossal</a:t>
            </a:r>
          </a:p>
        </p:txBody>
      </p:sp>
    </p:spTree>
    <p:extLst>
      <p:ext uri="{BB962C8B-B14F-4D97-AF65-F5344CB8AC3E}">
        <p14:creationId xmlns:p14="http://schemas.microsoft.com/office/powerpoint/2010/main" val="3765894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000ED-FEF8-4F5F-88FB-7A4833F26C82}"/>
              </a:ext>
            </a:extLst>
          </p:cNvPr>
          <p:cNvSpPr>
            <a:spLocks noGrp="1"/>
          </p:cNvSpPr>
          <p:nvPr>
            <p:ph type="title"/>
          </p:nvPr>
        </p:nvSpPr>
        <p:spPr/>
        <p:txBody>
          <a:bodyPr/>
          <a:lstStyle/>
          <a:p>
            <a:r>
              <a:rPr lang="en-US" dirty="0"/>
              <a:t>With your group for notes</a:t>
            </a:r>
          </a:p>
        </p:txBody>
      </p:sp>
      <p:sp>
        <p:nvSpPr>
          <p:cNvPr id="3" name="Text Placeholder 2">
            <a:extLst>
              <a:ext uri="{FF2B5EF4-FFF2-40B4-BE49-F238E27FC236}">
                <a16:creationId xmlns:a16="http://schemas.microsoft.com/office/drawing/2014/main" id="{EEEABAA5-0947-4DC3-A4E2-EB36D50F1E32}"/>
              </a:ext>
            </a:extLst>
          </p:cNvPr>
          <p:cNvSpPr>
            <a:spLocks noGrp="1"/>
          </p:cNvSpPr>
          <p:nvPr>
            <p:ph type="body" idx="1"/>
          </p:nvPr>
        </p:nvSpPr>
        <p:spPr/>
        <p:txBody>
          <a:bodyPr/>
          <a:lstStyle/>
          <a:p>
            <a:r>
              <a:rPr lang="en-US" dirty="0"/>
              <a:t>For each cranial nerve identify if it is sensory or motor, what it does, and how you could test it on field/in office.</a:t>
            </a:r>
          </a:p>
          <a:p>
            <a:pPr marL="79375" indent="0">
              <a:buNone/>
            </a:pPr>
            <a:endParaRPr lang="en-US" dirty="0"/>
          </a:p>
          <a:p>
            <a:endParaRPr lang="en-US" dirty="0"/>
          </a:p>
          <a:p>
            <a:endParaRPr lang="en-US" dirty="0"/>
          </a:p>
        </p:txBody>
      </p:sp>
    </p:spTree>
    <p:extLst>
      <p:ext uri="{BB962C8B-B14F-4D97-AF65-F5344CB8AC3E}">
        <p14:creationId xmlns:p14="http://schemas.microsoft.com/office/powerpoint/2010/main" val="1752102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a:t>
            </a:r>
          </a:p>
        </p:txBody>
      </p:sp>
      <p:sp>
        <p:nvSpPr>
          <p:cNvPr id="3" name="Text Placeholder 2"/>
          <p:cNvSpPr>
            <a:spLocks noGrp="1"/>
          </p:cNvSpPr>
          <p:nvPr>
            <p:ph type="body" idx="1"/>
          </p:nvPr>
        </p:nvSpPr>
        <p:spPr/>
        <p:txBody>
          <a:bodyPr/>
          <a:lstStyle/>
          <a:p>
            <a:r>
              <a:rPr lang="en-US" dirty="0"/>
              <a:t>Take the impact test</a:t>
            </a:r>
          </a:p>
        </p:txBody>
      </p:sp>
    </p:spTree>
    <p:extLst>
      <p:ext uri="{BB962C8B-B14F-4D97-AF65-F5344CB8AC3E}">
        <p14:creationId xmlns:p14="http://schemas.microsoft.com/office/powerpoint/2010/main" val="1082343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Warm-Up</a:t>
            </a:r>
          </a:p>
        </p:txBody>
      </p:sp>
      <p:sp>
        <p:nvSpPr>
          <p:cNvPr id="3" name="Text Placeholder 2"/>
          <p:cNvSpPr>
            <a:spLocks noGrp="1"/>
          </p:cNvSpPr>
          <p:nvPr>
            <p:ph type="body" idx="1"/>
          </p:nvPr>
        </p:nvSpPr>
        <p:spPr>
          <a:xfrm>
            <a:off x="457200" y="1266092"/>
            <a:ext cx="8229600" cy="5430130"/>
          </a:xfrm>
        </p:spPr>
        <p:txBody>
          <a:bodyPr/>
          <a:lstStyle/>
          <a:p>
            <a:r>
              <a:rPr lang="en-US" dirty="0"/>
              <a:t>From the IMPACT test what section was the most difficult for you? What section was the easiest?</a:t>
            </a:r>
          </a:p>
          <a:p>
            <a:endParaRPr lang="en-US" dirty="0"/>
          </a:p>
        </p:txBody>
      </p:sp>
    </p:spTree>
    <p:extLst>
      <p:ext uri="{BB962C8B-B14F-4D97-AF65-F5344CB8AC3E}">
        <p14:creationId xmlns:p14="http://schemas.microsoft.com/office/powerpoint/2010/main" val="282352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Text Placeholder 2"/>
          <p:cNvSpPr>
            <a:spLocks noGrp="1"/>
          </p:cNvSpPr>
          <p:nvPr>
            <p:ph type="body" idx="1"/>
          </p:nvPr>
        </p:nvSpPr>
        <p:spPr>
          <a:xfrm>
            <a:off x="457200" y="1364566"/>
            <a:ext cx="8229600" cy="4731434"/>
          </a:xfrm>
        </p:spPr>
        <p:txBody>
          <a:bodyPr/>
          <a:lstStyle/>
          <a:p>
            <a:r>
              <a:rPr lang="en-US" dirty="0"/>
              <a:t>What are 3 guidelines to give a team before they take the baseline test?</a:t>
            </a:r>
          </a:p>
          <a:p>
            <a:r>
              <a:rPr lang="en-US" dirty="0"/>
              <a:t>What are different components of the impact test?</a:t>
            </a:r>
          </a:p>
          <a:p>
            <a:r>
              <a:rPr lang="en-US" dirty="0"/>
              <a:t>What is completed before starting the neurocognitive test on the IMPACT?</a:t>
            </a:r>
          </a:p>
          <a:p>
            <a:r>
              <a:rPr lang="en-US" dirty="0"/>
              <a:t>What does it mean for the test to be a baseline?</a:t>
            </a:r>
          </a:p>
          <a:p>
            <a:endParaRPr lang="en-US" dirty="0"/>
          </a:p>
        </p:txBody>
      </p:sp>
    </p:spTree>
    <p:extLst>
      <p:ext uri="{BB962C8B-B14F-4D97-AF65-F5344CB8AC3E}">
        <p14:creationId xmlns:p14="http://schemas.microsoft.com/office/powerpoint/2010/main" val="4055063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Warm-up</a:t>
            </a:r>
          </a:p>
        </p:txBody>
      </p:sp>
      <p:sp>
        <p:nvSpPr>
          <p:cNvPr id="3" name="Text Placeholder 2"/>
          <p:cNvSpPr>
            <a:spLocks noGrp="1"/>
          </p:cNvSpPr>
          <p:nvPr>
            <p:ph type="body" idx="1"/>
          </p:nvPr>
        </p:nvSpPr>
        <p:spPr/>
        <p:txBody>
          <a:bodyPr/>
          <a:lstStyle/>
          <a:p>
            <a:r>
              <a:rPr lang="en-US" dirty="0"/>
              <a:t>How can you heal a concussion?</a:t>
            </a:r>
          </a:p>
          <a:p>
            <a:endParaRPr lang="en-US" dirty="0"/>
          </a:p>
        </p:txBody>
      </p:sp>
    </p:spTree>
    <p:extLst>
      <p:ext uri="{BB962C8B-B14F-4D97-AF65-F5344CB8AC3E}">
        <p14:creationId xmlns:p14="http://schemas.microsoft.com/office/powerpoint/2010/main" val="3039625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381000"/>
            <a:ext cx="8229600" cy="1371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Management </a:t>
            </a:r>
          </a:p>
        </p:txBody>
      </p:sp>
      <p:sp>
        <p:nvSpPr>
          <p:cNvPr id="151" name="Shape 151"/>
          <p:cNvSpPr txBox="1">
            <a:spLocks noGrp="1"/>
          </p:cNvSpPr>
          <p:nvPr>
            <p:ph type="body" idx="1"/>
          </p:nvPr>
        </p:nvSpPr>
        <p:spPr>
          <a:xfrm>
            <a:off x="457200" y="1981200"/>
            <a:ext cx="8229600" cy="41148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560"/>
              </a:spcBef>
              <a:spcAft>
                <a:spcPts val="0"/>
              </a:spcAft>
              <a:buClr>
                <a:schemeClr val="hlink"/>
              </a:buClr>
              <a:buSzPct val="39285"/>
              <a:buFont typeface="Arial"/>
              <a:buChar char="●"/>
            </a:pPr>
            <a:r>
              <a:rPr lang="en-US" sz="2800" b="0" i="0" u="none" strike="noStrike" cap="none" dirty="0">
                <a:solidFill>
                  <a:schemeClr val="lt1"/>
                </a:solidFill>
                <a:latin typeface="Tahoma"/>
                <a:ea typeface="Tahoma"/>
                <a:cs typeface="Tahoma"/>
                <a:sym typeface="Tahoma"/>
              </a:rPr>
              <a:t>Athlete should be evaluated by medical professional</a:t>
            </a:r>
          </a:p>
          <a:p>
            <a:pPr marL="342900" marR="0" lvl="0" indent="-342900" algn="l" rtl="0">
              <a:lnSpc>
                <a:spcPct val="80000"/>
              </a:lnSpc>
              <a:spcBef>
                <a:spcPts val="560"/>
              </a:spcBef>
              <a:spcAft>
                <a:spcPts val="0"/>
              </a:spcAft>
              <a:buClr>
                <a:schemeClr val="hlink"/>
              </a:buClr>
              <a:buSzPct val="39285"/>
              <a:buFont typeface="Arial"/>
              <a:buChar char="●"/>
            </a:pPr>
            <a:r>
              <a:rPr lang="en-US" sz="2800" b="0" i="0" u="none" strike="noStrike" cap="none" dirty="0">
                <a:solidFill>
                  <a:schemeClr val="lt1"/>
                </a:solidFill>
                <a:latin typeface="Tahoma"/>
                <a:ea typeface="Tahoma"/>
                <a:cs typeface="Tahoma"/>
                <a:sym typeface="Tahoma"/>
              </a:rPr>
              <a:t>Athlete should be monitored for 24 Hours to make sure symptoms are not worsening</a:t>
            </a:r>
          </a:p>
          <a:p>
            <a:pPr marL="342900" marR="0" lvl="0" indent="-342900" algn="l" rtl="0">
              <a:lnSpc>
                <a:spcPct val="80000"/>
              </a:lnSpc>
              <a:spcBef>
                <a:spcPts val="560"/>
              </a:spcBef>
              <a:spcAft>
                <a:spcPts val="0"/>
              </a:spcAft>
              <a:buClr>
                <a:schemeClr val="hlink"/>
              </a:buClr>
              <a:buSzPct val="39285"/>
              <a:buFont typeface="Arial"/>
              <a:buChar char="●"/>
            </a:pPr>
            <a:r>
              <a:rPr lang="en-US" sz="2800" b="0" i="0" u="none" strike="noStrike" cap="none" dirty="0">
                <a:solidFill>
                  <a:schemeClr val="lt1"/>
                </a:solidFill>
                <a:latin typeface="Tahoma"/>
                <a:ea typeface="Tahoma"/>
                <a:cs typeface="Tahoma"/>
                <a:sym typeface="Tahoma"/>
              </a:rPr>
              <a:t>Athlete should not take Meds (unless doctor says)... (if take Meds should be Tylenol or ibuprofen) </a:t>
            </a:r>
            <a:r>
              <a:rPr lang="en-US" sz="2800" b="1" i="0" u="none" strike="noStrike" cap="none" dirty="0">
                <a:solidFill>
                  <a:schemeClr val="lt1"/>
                </a:solidFill>
                <a:latin typeface="Tahoma"/>
                <a:ea typeface="Tahoma"/>
                <a:cs typeface="Tahoma"/>
                <a:sym typeface="Tahoma"/>
              </a:rPr>
              <a:t>NO</a:t>
            </a:r>
            <a:r>
              <a:rPr lang="en-US" sz="2800" b="0" i="0" u="none" strike="noStrike" cap="none" dirty="0">
                <a:solidFill>
                  <a:schemeClr val="lt1"/>
                </a:solidFill>
                <a:latin typeface="Tahoma"/>
                <a:ea typeface="Tahoma"/>
                <a:cs typeface="Tahoma"/>
                <a:sym typeface="Tahoma"/>
              </a:rPr>
              <a:t> Aspirin!! </a:t>
            </a:r>
          </a:p>
          <a:p>
            <a:pPr marL="342900" marR="0" lvl="0" indent="-342900" algn="l" rtl="0">
              <a:lnSpc>
                <a:spcPct val="80000"/>
              </a:lnSpc>
              <a:spcBef>
                <a:spcPts val="560"/>
              </a:spcBef>
              <a:spcAft>
                <a:spcPts val="0"/>
              </a:spcAft>
              <a:buClr>
                <a:schemeClr val="hlink"/>
              </a:buClr>
              <a:buSzPct val="39285"/>
              <a:buFont typeface="Arial"/>
              <a:buChar char="●"/>
            </a:pPr>
            <a:r>
              <a:rPr lang="en-US" sz="2800" b="0" i="0" u="none" strike="noStrike" cap="none" dirty="0">
                <a:solidFill>
                  <a:schemeClr val="lt1"/>
                </a:solidFill>
                <a:latin typeface="Tahoma"/>
                <a:ea typeface="Tahoma"/>
                <a:cs typeface="Tahoma"/>
                <a:sym typeface="Tahoma"/>
              </a:rPr>
              <a:t>Return to play decisions should be made ONLY by a medical professional</a:t>
            </a:r>
          </a:p>
          <a:p>
            <a:pPr marL="342900" marR="0" lvl="0" indent="-342900" algn="l" rtl="0">
              <a:lnSpc>
                <a:spcPct val="80000"/>
              </a:lnSpc>
              <a:spcBef>
                <a:spcPts val="560"/>
              </a:spcBef>
              <a:spcAft>
                <a:spcPts val="0"/>
              </a:spcAft>
              <a:buClr>
                <a:schemeClr val="hlink"/>
              </a:buClr>
              <a:buSzPct val="39285"/>
              <a:buFont typeface="Arial"/>
              <a:buChar char="●"/>
            </a:pPr>
            <a:r>
              <a:rPr lang="en-US" sz="2800" b="0" i="0" u="none" strike="noStrike" cap="none" dirty="0">
                <a:solidFill>
                  <a:schemeClr val="lt1"/>
                </a:solidFill>
                <a:latin typeface="Tahoma"/>
                <a:ea typeface="Tahoma"/>
                <a:cs typeface="Tahoma"/>
                <a:sym typeface="Tahoma"/>
              </a:rPr>
              <a:t>If return too soon...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381000"/>
            <a:ext cx="8229600" cy="1371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2"/>
              </a:buClr>
              <a:buSzPct val="25000"/>
              <a:buFont typeface="Tahoma"/>
              <a:buNone/>
            </a:pPr>
            <a:r>
              <a:rPr lang="en-US" sz="4400" b="1" i="0" u="none" strike="noStrike" cap="none">
                <a:solidFill>
                  <a:schemeClr val="lt2"/>
                </a:solidFill>
                <a:latin typeface="Tahoma"/>
                <a:ea typeface="Tahoma"/>
                <a:cs typeface="Tahoma"/>
                <a:sym typeface="Tahoma"/>
              </a:rPr>
              <a:t>Second impact syndrome</a:t>
            </a:r>
          </a:p>
        </p:txBody>
      </p:sp>
      <p:sp>
        <p:nvSpPr>
          <p:cNvPr id="157" name="Shape 157"/>
          <p:cNvSpPr txBox="1">
            <a:spLocks noGrp="1"/>
          </p:cNvSpPr>
          <p:nvPr>
            <p:ph type="body" idx="1"/>
          </p:nvPr>
        </p:nvSpPr>
        <p:spPr>
          <a:xfrm>
            <a:off x="457200" y="1981200"/>
            <a:ext cx="8229600" cy="4495800"/>
          </a:xfrm>
          <a:prstGeom prst="rect">
            <a:avLst/>
          </a:prstGeom>
          <a:noFill/>
          <a:ln>
            <a:noFill/>
          </a:ln>
        </p:spPr>
        <p:txBody>
          <a:bodyPr lIns="91425" tIns="45700" rIns="91425" bIns="45700" anchor="t" anchorCtr="0">
            <a:noAutofit/>
          </a:bodyPr>
          <a:lstStyle/>
          <a:p>
            <a:pPr marL="342900" marR="0" lvl="0" indent="-342900" algn="l" rtl="0">
              <a:spcBef>
                <a:spcPts val="640"/>
              </a:spcBef>
              <a:spcAft>
                <a:spcPts val="0"/>
              </a:spcAft>
              <a:buClr>
                <a:schemeClr val="hlink"/>
              </a:buClr>
              <a:buSzPct val="39062"/>
              <a:buFont typeface="Arial"/>
              <a:buChar char="●"/>
            </a:pPr>
            <a:r>
              <a:rPr lang="en-US" sz="3200" b="0" i="0" u="none" strike="noStrike" cap="none" dirty="0">
                <a:solidFill>
                  <a:schemeClr val="lt1"/>
                </a:solidFill>
                <a:latin typeface="Tahoma"/>
                <a:ea typeface="Tahoma"/>
                <a:cs typeface="Tahoma"/>
                <a:sym typeface="Tahoma"/>
              </a:rPr>
              <a:t>occurs when the athlete’s first concussion was not given enough time to heal and receives another blow to the head.</a:t>
            </a:r>
          </a:p>
          <a:p>
            <a:pPr marL="342900" marR="0" lvl="0" indent="-342900" algn="l" rtl="0">
              <a:spcBef>
                <a:spcPts val="640"/>
              </a:spcBef>
              <a:spcAft>
                <a:spcPts val="0"/>
              </a:spcAft>
              <a:buClr>
                <a:schemeClr val="hlink"/>
              </a:buClr>
              <a:buSzPct val="39062"/>
              <a:buFont typeface="Arial"/>
              <a:buChar char="●"/>
            </a:pPr>
            <a:r>
              <a:rPr lang="en-US" sz="3200" b="0" i="0" u="none" strike="noStrike" cap="none" dirty="0">
                <a:solidFill>
                  <a:schemeClr val="lt1"/>
                </a:solidFill>
                <a:latin typeface="Tahoma"/>
                <a:ea typeface="Tahoma"/>
                <a:cs typeface="Tahoma"/>
                <a:sym typeface="Tahoma"/>
              </a:rPr>
              <a:t> Can be fatal... </a:t>
            </a:r>
          </a:p>
          <a:p>
            <a:pPr marL="342900" marR="0" lvl="0" indent="-342900" algn="l" rtl="0">
              <a:spcBef>
                <a:spcPts val="640"/>
              </a:spcBef>
              <a:spcAft>
                <a:spcPts val="0"/>
              </a:spcAft>
              <a:buClr>
                <a:schemeClr val="hlink"/>
              </a:buClr>
              <a:buSzPct val="39062"/>
              <a:buFont typeface="Arial"/>
              <a:buChar char="●"/>
            </a:pPr>
            <a:r>
              <a:rPr lang="en-US" sz="3200" b="0" i="0" u="none" strike="noStrike" cap="none" dirty="0">
                <a:solidFill>
                  <a:schemeClr val="lt1"/>
                </a:solidFill>
                <a:latin typeface="Tahoma"/>
                <a:ea typeface="Tahoma"/>
                <a:cs typeface="Tahoma"/>
                <a:sym typeface="Tahoma"/>
              </a:rPr>
              <a:t> Long term...learning disabilities, personality changes</a:t>
            </a:r>
          </a:p>
          <a:p>
            <a:pPr marL="342900" marR="0" lvl="0" indent="-342900" algn="l" rtl="0">
              <a:spcBef>
                <a:spcPts val="640"/>
              </a:spcBef>
              <a:spcAft>
                <a:spcPts val="0"/>
              </a:spcAft>
              <a:buClr>
                <a:schemeClr val="hlink"/>
              </a:buClr>
              <a:buSzPct val="39062"/>
              <a:buFont typeface="Arial"/>
              <a:buChar char="●"/>
            </a:pPr>
            <a:r>
              <a:rPr lang="en-US" dirty="0"/>
              <a:t>Primarily seen in high school to college aged kids</a:t>
            </a:r>
            <a:endParaRPr lang="en-US" sz="3200" b="0" i="0" u="none" strike="noStrike" cap="none" dirty="0">
              <a:solidFill>
                <a:schemeClr val="lt1"/>
              </a:solidFill>
              <a:latin typeface="Tahoma"/>
              <a:ea typeface="Tahoma"/>
              <a:cs typeface="Tahoma"/>
              <a:sym typeface="Tahom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457200" y="381000"/>
            <a:ext cx="8229600" cy="1371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Rehabilitation</a:t>
            </a:r>
          </a:p>
        </p:txBody>
      </p:sp>
      <p:sp>
        <p:nvSpPr>
          <p:cNvPr id="319" name="Shape 319"/>
          <p:cNvSpPr txBox="1">
            <a:spLocks noGrp="1"/>
          </p:cNvSpPr>
          <p:nvPr>
            <p:ph type="body" idx="1"/>
          </p:nvPr>
        </p:nvSpPr>
        <p:spPr>
          <a:xfrm>
            <a:off x="152400" y="1447800"/>
            <a:ext cx="8534399" cy="5149948"/>
          </a:xfrm>
          <a:prstGeom prst="rect">
            <a:avLst/>
          </a:prstGeom>
          <a:noFill/>
          <a:ln>
            <a:noFill/>
          </a:ln>
        </p:spPr>
        <p:txBody>
          <a:bodyPr lIns="91425" tIns="45700" rIns="91425" bIns="45700" anchor="t" anchorCtr="0">
            <a:noAutofit/>
          </a:bodyPr>
          <a:lstStyle/>
          <a:p>
            <a:pPr marL="0" marR="0" lvl="0" indent="0" algn="l" rtl="0">
              <a:spcBef>
                <a:spcPts val="0"/>
              </a:spcBef>
              <a:buClr>
                <a:schemeClr val="hlink"/>
              </a:buClr>
              <a:buSzPct val="39062"/>
              <a:buFont typeface="Arial"/>
              <a:buChar char="●"/>
            </a:pPr>
            <a:r>
              <a:rPr lang="en-US" sz="3200" b="0" i="0" u="none" strike="noStrike" cap="none" dirty="0">
                <a:solidFill>
                  <a:schemeClr val="lt1"/>
                </a:solidFill>
                <a:latin typeface="Tahoma"/>
                <a:ea typeface="Tahoma"/>
                <a:cs typeface="Tahoma"/>
                <a:sym typeface="Tahoma"/>
              </a:rPr>
              <a:t>Rehabilitation is rest,  the athlete should not partake in any strenuous activities, and should check in with their Athletic Trainer daily to monitor symptoms </a:t>
            </a:r>
          </a:p>
          <a:p>
            <a:pPr marL="0" marR="0" lvl="0" indent="0" algn="l" rtl="0">
              <a:spcBef>
                <a:spcPts val="0"/>
              </a:spcBef>
              <a:buClr>
                <a:schemeClr val="hlink"/>
              </a:buClr>
              <a:buSzPct val="39062"/>
              <a:buFont typeface="Arial"/>
              <a:buChar char="●"/>
            </a:pPr>
            <a:r>
              <a:rPr lang="en-US" sz="3200" b="0" i="0" u="none" strike="noStrike" cap="none" dirty="0">
                <a:solidFill>
                  <a:schemeClr val="lt1"/>
                </a:solidFill>
                <a:latin typeface="Tahoma"/>
                <a:ea typeface="Tahoma"/>
                <a:cs typeface="Tahoma"/>
                <a:sym typeface="Tahoma"/>
              </a:rPr>
              <a:t>Athlete should avoid physical activity till symptom free. Allowed to walk.</a:t>
            </a:r>
          </a:p>
          <a:p>
            <a:pPr marL="0" marR="0" lvl="0" indent="0" algn="l" rtl="0">
              <a:spcBef>
                <a:spcPts val="0"/>
              </a:spcBef>
              <a:buClr>
                <a:schemeClr val="hlink"/>
              </a:buClr>
              <a:buSzPct val="39062"/>
              <a:buFont typeface="Arial"/>
              <a:buChar char="●"/>
            </a:pPr>
            <a:r>
              <a:rPr lang="en-US" sz="3200" b="1" i="0" u="none" strike="noStrike" cap="none" dirty="0">
                <a:solidFill>
                  <a:schemeClr val="lt1"/>
                </a:solidFill>
                <a:latin typeface="Tahoma"/>
                <a:ea typeface="Tahoma"/>
                <a:cs typeface="Tahoma"/>
                <a:sym typeface="Tahoma"/>
              </a:rPr>
              <a:t>Should avoid texting, computer, video games, </a:t>
            </a:r>
            <a:r>
              <a:rPr lang="en-US" b="1" dirty="0"/>
              <a:t>loud</a:t>
            </a:r>
            <a:r>
              <a:rPr lang="en-US" sz="3200" b="1" i="0" u="none" strike="noStrike" cap="none" dirty="0">
                <a:solidFill>
                  <a:schemeClr val="lt1"/>
                </a:solidFill>
                <a:latin typeface="Tahoma"/>
                <a:ea typeface="Tahoma"/>
                <a:cs typeface="Tahoma"/>
                <a:sym typeface="Tahoma"/>
              </a:rPr>
              <a:t> noises (music, large crowds), cognitive exertion (school work)</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57200" y="381000"/>
            <a:ext cx="8229600" cy="1371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Rehab </a:t>
            </a:r>
          </a:p>
        </p:txBody>
      </p:sp>
      <p:sp>
        <p:nvSpPr>
          <p:cNvPr id="170" name="Shape 170"/>
          <p:cNvSpPr txBox="1">
            <a:spLocks noGrp="1"/>
          </p:cNvSpPr>
          <p:nvPr>
            <p:ph type="body" idx="1"/>
          </p:nvPr>
        </p:nvSpPr>
        <p:spPr>
          <a:xfrm>
            <a:off x="457200" y="1447800"/>
            <a:ext cx="8229600" cy="4648199"/>
          </a:xfrm>
          <a:prstGeom prst="rect">
            <a:avLst/>
          </a:prstGeom>
          <a:noFill/>
          <a:ln>
            <a:noFill/>
          </a:ln>
        </p:spPr>
        <p:txBody>
          <a:bodyPr lIns="91425" tIns="45700" rIns="91425" bIns="45700" anchor="t" anchorCtr="0">
            <a:noAutofit/>
          </a:bodyPr>
          <a:lstStyle/>
          <a:p>
            <a:pPr marL="342900" marR="0" lvl="0" indent="-342900" algn="l" rtl="0">
              <a:spcBef>
                <a:spcPts val="640"/>
              </a:spcBef>
              <a:spcAft>
                <a:spcPts val="0"/>
              </a:spcAft>
              <a:buClr>
                <a:schemeClr val="hlink"/>
              </a:buClr>
              <a:buSzPct val="39062"/>
              <a:buFont typeface="Arial"/>
              <a:buChar char="●"/>
            </a:pPr>
            <a:r>
              <a:rPr lang="en-US" sz="3200" b="0" i="0" u="none" strike="noStrike" cap="none">
                <a:solidFill>
                  <a:schemeClr val="lt1"/>
                </a:solidFill>
                <a:latin typeface="Tahoma"/>
                <a:ea typeface="Tahoma"/>
                <a:cs typeface="Tahoma"/>
                <a:sym typeface="Tahoma"/>
              </a:rPr>
              <a:t>Rest</a:t>
            </a:r>
          </a:p>
          <a:p>
            <a:pPr marL="342900" marR="0" lvl="0" indent="-342900" algn="l" rtl="0">
              <a:spcBef>
                <a:spcPts val="640"/>
              </a:spcBef>
              <a:spcAft>
                <a:spcPts val="0"/>
              </a:spcAft>
              <a:buClr>
                <a:schemeClr val="hlink"/>
              </a:buClr>
              <a:buSzPct val="39062"/>
              <a:buFont typeface="Arial"/>
              <a:buChar char="●"/>
            </a:pPr>
            <a:r>
              <a:rPr lang="en-US" sz="3200" b="0" i="0" u="none" strike="noStrike" cap="none">
                <a:solidFill>
                  <a:schemeClr val="lt1"/>
                </a:solidFill>
                <a:latin typeface="Tahoma"/>
                <a:ea typeface="Tahoma"/>
                <a:cs typeface="Tahoma"/>
                <a:sym typeface="Tahoma"/>
              </a:rPr>
              <a:t>Re-evaluation </a:t>
            </a:r>
          </a:p>
          <a:p>
            <a:pPr marL="342900" marR="0" lvl="0" indent="-342900" algn="l" rtl="0">
              <a:spcBef>
                <a:spcPts val="640"/>
              </a:spcBef>
              <a:spcAft>
                <a:spcPts val="0"/>
              </a:spcAft>
              <a:buClr>
                <a:schemeClr val="hlink"/>
              </a:buClr>
              <a:buSzPct val="39062"/>
              <a:buFont typeface="Arial"/>
              <a:buChar char="●"/>
            </a:pPr>
            <a:r>
              <a:rPr lang="en-US" sz="3200" b="0" i="0" u="none" strike="noStrike" cap="none">
                <a:solidFill>
                  <a:schemeClr val="lt1"/>
                </a:solidFill>
                <a:latin typeface="Tahoma"/>
                <a:ea typeface="Tahoma"/>
                <a:cs typeface="Tahoma"/>
                <a:sym typeface="Tahoma"/>
              </a:rPr>
              <a:t>(Impact or Neuropsychological Testing)</a:t>
            </a:r>
          </a:p>
          <a:p>
            <a:pPr marL="342900" marR="0" lvl="0" indent="-342900" algn="l" rtl="0">
              <a:spcBef>
                <a:spcPts val="640"/>
              </a:spcBef>
              <a:spcAft>
                <a:spcPts val="0"/>
              </a:spcAft>
              <a:buClr>
                <a:schemeClr val="hlink"/>
              </a:buClr>
              <a:buSzPct val="39062"/>
              <a:buFont typeface="Arial"/>
              <a:buChar char="●"/>
            </a:pPr>
            <a:r>
              <a:rPr lang="en-US" sz="3200" b="0" i="0" u="none" strike="noStrike" cap="none">
                <a:solidFill>
                  <a:schemeClr val="lt1"/>
                </a:solidFill>
                <a:latin typeface="Tahoma"/>
                <a:ea typeface="Tahoma"/>
                <a:cs typeface="Tahoma"/>
                <a:sym typeface="Tahoma"/>
              </a:rPr>
              <a:t>Should test functionally to make sure safe to return… increase in blood pressure </a:t>
            </a:r>
          </a:p>
        </p:txBody>
      </p:sp>
      <p:grpSp>
        <p:nvGrpSpPr>
          <p:cNvPr id="171" name="Shape 171"/>
          <p:cNvGrpSpPr/>
          <p:nvPr/>
        </p:nvGrpSpPr>
        <p:grpSpPr>
          <a:xfrm>
            <a:off x="3429000" y="4171319"/>
            <a:ext cx="2068786" cy="2663154"/>
            <a:chOff x="0" y="22175"/>
            <a:chExt cx="2966250" cy="2951750"/>
          </a:xfrm>
        </p:grpSpPr>
        <p:sp>
          <p:nvSpPr>
            <p:cNvPr id="172" name="Shape 172"/>
            <p:cNvSpPr/>
            <p:nvPr/>
          </p:nvSpPr>
          <p:spPr>
            <a:xfrm>
              <a:off x="0" y="459325"/>
              <a:ext cx="2589775" cy="2102225"/>
            </a:xfrm>
            <a:custGeom>
              <a:avLst/>
              <a:gdLst/>
              <a:ahLst/>
              <a:cxnLst/>
              <a:rect l="0" t="0" r="0" b="0"/>
              <a:pathLst>
                <a:path w="103591" h="84089" extrusionOk="0">
                  <a:moveTo>
                    <a:pt x="0" y="62271"/>
                  </a:moveTo>
                  <a:lnTo>
                    <a:pt x="94811" y="84089"/>
                  </a:lnTo>
                  <a:lnTo>
                    <a:pt x="103590" y="20357"/>
                  </a:lnTo>
                  <a:lnTo>
                    <a:pt x="28633" y="0"/>
                  </a:lnTo>
                  <a:lnTo>
                    <a:pt x="0" y="62271"/>
                  </a:lnTo>
                  <a:lnTo>
                    <a:pt x="0" y="62271"/>
                  </a:lnTo>
                  <a:close/>
                </a:path>
              </a:pathLst>
            </a:custGeom>
            <a:solidFill>
              <a:srgbClr val="F2E5F2"/>
            </a:solidFill>
            <a:ln>
              <a:noFill/>
            </a:ln>
          </p:spPr>
          <p:txBody>
            <a:bodyPr lIns="91425" tIns="91425" rIns="91425" bIns="91425" anchor="ctr" anchorCtr="0">
              <a:noAutofit/>
            </a:bodyPr>
            <a:lstStyle/>
            <a:p>
              <a:pPr lvl="0">
                <a:spcBef>
                  <a:spcPts val="0"/>
                </a:spcBef>
                <a:buNone/>
              </a:pPr>
              <a:endParaRPr/>
            </a:p>
          </p:txBody>
        </p:sp>
        <p:sp>
          <p:nvSpPr>
            <p:cNvPr id="173" name="Shape 173"/>
            <p:cNvSpPr/>
            <p:nvPr/>
          </p:nvSpPr>
          <p:spPr>
            <a:xfrm>
              <a:off x="1988725" y="713775"/>
              <a:ext cx="815450" cy="266225"/>
            </a:xfrm>
            <a:custGeom>
              <a:avLst/>
              <a:gdLst/>
              <a:ahLst/>
              <a:cxnLst/>
              <a:rect l="0" t="0" r="0" b="0"/>
              <a:pathLst>
                <a:path w="32618" h="10649" extrusionOk="0">
                  <a:moveTo>
                    <a:pt x="1" y="8509"/>
                  </a:moveTo>
                  <a:lnTo>
                    <a:pt x="6416" y="3237"/>
                  </a:lnTo>
                  <a:lnTo>
                    <a:pt x="12224" y="1"/>
                  </a:lnTo>
                  <a:lnTo>
                    <a:pt x="13777" y="1"/>
                  </a:lnTo>
                  <a:lnTo>
                    <a:pt x="14182" y="1044"/>
                  </a:lnTo>
                  <a:lnTo>
                    <a:pt x="13439" y="3080"/>
                  </a:lnTo>
                  <a:lnTo>
                    <a:pt x="17626" y="1984"/>
                  </a:lnTo>
                  <a:lnTo>
                    <a:pt x="23028" y="731"/>
                  </a:lnTo>
                  <a:lnTo>
                    <a:pt x="32618" y="731"/>
                  </a:lnTo>
                  <a:lnTo>
                    <a:pt x="29646" y="3237"/>
                  </a:lnTo>
                  <a:lnTo>
                    <a:pt x="22826" y="4959"/>
                  </a:lnTo>
                  <a:lnTo>
                    <a:pt x="16816" y="6630"/>
                  </a:lnTo>
                  <a:lnTo>
                    <a:pt x="12629" y="8352"/>
                  </a:lnTo>
                  <a:lnTo>
                    <a:pt x="8982" y="10649"/>
                  </a:lnTo>
                  <a:lnTo>
                    <a:pt x="7226" y="10649"/>
                  </a:lnTo>
                  <a:lnTo>
                    <a:pt x="7226" y="7256"/>
                  </a:lnTo>
                  <a:lnTo>
                    <a:pt x="1" y="8509"/>
                  </a:lnTo>
                  <a:lnTo>
                    <a:pt x="1" y="8509"/>
                  </a:lnTo>
                  <a:close/>
                </a:path>
              </a:pathLst>
            </a:custGeom>
            <a:solidFill>
              <a:srgbClr val="BAEDED"/>
            </a:solidFill>
            <a:ln>
              <a:noFill/>
            </a:ln>
          </p:spPr>
          <p:txBody>
            <a:bodyPr lIns="91425" tIns="91425" rIns="91425" bIns="91425" anchor="ctr" anchorCtr="0">
              <a:noAutofit/>
            </a:bodyPr>
            <a:lstStyle/>
            <a:p>
              <a:pPr lvl="0">
                <a:spcBef>
                  <a:spcPts val="0"/>
                </a:spcBef>
                <a:buNone/>
              </a:pPr>
              <a:endParaRPr/>
            </a:p>
          </p:txBody>
        </p:sp>
        <p:sp>
          <p:nvSpPr>
            <p:cNvPr id="174" name="Shape 174"/>
            <p:cNvSpPr/>
            <p:nvPr/>
          </p:nvSpPr>
          <p:spPr>
            <a:xfrm>
              <a:off x="1978600" y="604175"/>
              <a:ext cx="160400" cy="139650"/>
            </a:xfrm>
            <a:custGeom>
              <a:avLst/>
              <a:gdLst/>
              <a:ahLst/>
              <a:cxnLst/>
              <a:rect l="0" t="0" r="0" b="0"/>
              <a:pathLst>
                <a:path w="6416" h="5586" extrusionOk="0">
                  <a:moveTo>
                    <a:pt x="2027" y="157"/>
                  </a:moveTo>
                  <a:lnTo>
                    <a:pt x="406" y="1723"/>
                  </a:lnTo>
                  <a:lnTo>
                    <a:pt x="1" y="3288"/>
                  </a:lnTo>
                  <a:lnTo>
                    <a:pt x="811" y="4385"/>
                  </a:lnTo>
                  <a:lnTo>
                    <a:pt x="2567" y="5428"/>
                  </a:lnTo>
                  <a:lnTo>
                    <a:pt x="4998" y="5585"/>
                  </a:lnTo>
                  <a:lnTo>
                    <a:pt x="6416" y="4541"/>
                  </a:lnTo>
                  <a:lnTo>
                    <a:pt x="6213" y="2662"/>
                  </a:lnTo>
                  <a:lnTo>
                    <a:pt x="3782" y="2349"/>
                  </a:lnTo>
                  <a:lnTo>
                    <a:pt x="5403" y="783"/>
                  </a:lnTo>
                  <a:lnTo>
                    <a:pt x="3580" y="0"/>
                  </a:lnTo>
                  <a:lnTo>
                    <a:pt x="2027" y="157"/>
                  </a:lnTo>
                  <a:lnTo>
                    <a:pt x="2027" y="157"/>
                  </a:lnTo>
                  <a:close/>
                </a:path>
              </a:pathLst>
            </a:custGeom>
            <a:solidFill>
              <a:srgbClr val="FF7F7F"/>
            </a:solidFill>
            <a:ln>
              <a:noFill/>
            </a:ln>
          </p:spPr>
          <p:txBody>
            <a:bodyPr lIns="91425" tIns="91425" rIns="91425" bIns="91425" anchor="ctr" anchorCtr="0">
              <a:noAutofit/>
            </a:bodyPr>
            <a:lstStyle/>
            <a:p>
              <a:pPr lvl="0">
                <a:spcBef>
                  <a:spcPts val="0"/>
                </a:spcBef>
                <a:buNone/>
              </a:pPr>
              <a:endParaRPr/>
            </a:p>
          </p:txBody>
        </p:sp>
        <p:sp>
          <p:nvSpPr>
            <p:cNvPr id="175" name="Shape 175"/>
            <p:cNvSpPr/>
            <p:nvPr/>
          </p:nvSpPr>
          <p:spPr>
            <a:xfrm>
              <a:off x="786700" y="371900"/>
              <a:ext cx="195875" cy="174875"/>
            </a:xfrm>
            <a:custGeom>
              <a:avLst/>
              <a:gdLst/>
              <a:ahLst/>
              <a:cxnLst/>
              <a:rect l="0" t="0" r="0" b="0"/>
              <a:pathLst>
                <a:path w="7835" h="6995" extrusionOk="0">
                  <a:moveTo>
                    <a:pt x="5808" y="1566"/>
                  </a:moveTo>
                  <a:lnTo>
                    <a:pt x="4390" y="0"/>
                  </a:lnTo>
                  <a:lnTo>
                    <a:pt x="2634" y="0"/>
                  </a:lnTo>
                  <a:lnTo>
                    <a:pt x="1014" y="1409"/>
                  </a:lnTo>
                  <a:lnTo>
                    <a:pt x="1" y="3132"/>
                  </a:lnTo>
                  <a:lnTo>
                    <a:pt x="1216" y="4646"/>
                  </a:lnTo>
                  <a:lnTo>
                    <a:pt x="2027" y="6368"/>
                  </a:lnTo>
                  <a:lnTo>
                    <a:pt x="4053" y="6994"/>
                  </a:lnTo>
                  <a:lnTo>
                    <a:pt x="6011" y="6055"/>
                  </a:lnTo>
                  <a:lnTo>
                    <a:pt x="7834" y="4332"/>
                  </a:lnTo>
                  <a:lnTo>
                    <a:pt x="7226" y="2975"/>
                  </a:lnTo>
                  <a:lnTo>
                    <a:pt x="5808" y="1566"/>
                  </a:lnTo>
                  <a:lnTo>
                    <a:pt x="5808" y="1566"/>
                  </a:lnTo>
                  <a:close/>
                </a:path>
              </a:pathLst>
            </a:custGeom>
            <a:solidFill>
              <a:srgbClr val="FFBFBF"/>
            </a:solidFill>
            <a:ln>
              <a:noFill/>
            </a:ln>
          </p:spPr>
          <p:txBody>
            <a:bodyPr lIns="91425" tIns="91425" rIns="91425" bIns="91425" anchor="ctr" anchorCtr="0">
              <a:noAutofit/>
            </a:bodyPr>
            <a:lstStyle/>
            <a:p>
              <a:pPr lvl="0">
                <a:spcBef>
                  <a:spcPts val="0"/>
                </a:spcBef>
                <a:buNone/>
              </a:pPr>
              <a:endParaRPr/>
            </a:p>
          </p:txBody>
        </p:sp>
        <p:sp>
          <p:nvSpPr>
            <p:cNvPr id="176" name="Shape 176"/>
            <p:cNvSpPr/>
            <p:nvPr/>
          </p:nvSpPr>
          <p:spPr>
            <a:xfrm>
              <a:off x="810350" y="2488450"/>
              <a:ext cx="1578525" cy="485475"/>
            </a:xfrm>
            <a:custGeom>
              <a:avLst/>
              <a:gdLst/>
              <a:ahLst/>
              <a:cxnLst/>
              <a:rect l="0" t="0" r="0" b="0"/>
              <a:pathLst>
                <a:path w="63141" h="19419" extrusionOk="0">
                  <a:moveTo>
                    <a:pt x="3309" y="16808"/>
                  </a:moveTo>
                  <a:lnTo>
                    <a:pt x="1959" y="14459"/>
                  </a:lnTo>
                  <a:lnTo>
                    <a:pt x="811" y="11850"/>
                  </a:lnTo>
                  <a:lnTo>
                    <a:pt x="270" y="9501"/>
                  </a:lnTo>
                  <a:lnTo>
                    <a:pt x="0" y="6682"/>
                  </a:lnTo>
                  <a:lnTo>
                    <a:pt x="811" y="4542"/>
                  </a:lnTo>
                  <a:lnTo>
                    <a:pt x="2499" y="2611"/>
                  </a:lnTo>
                  <a:lnTo>
                    <a:pt x="5538" y="1723"/>
                  </a:lnTo>
                  <a:lnTo>
                    <a:pt x="7766" y="679"/>
                  </a:lnTo>
                  <a:lnTo>
                    <a:pt x="11143" y="1"/>
                  </a:lnTo>
                  <a:lnTo>
                    <a:pt x="14992" y="419"/>
                  </a:lnTo>
                  <a:lnTo>
                    <a:pt x="18908" y="1306"/>
                  </a:lnTo>
                  <a:lnTo>
                    <a:pt x="21947" y="1723"/>
                  </a:lnTo>
                  <a:lnTo>
                    <a:pt x="25324" y="4333"/>
                  </a:lnTo>
                  <a:lnTo>
                    <a:pt x="29781" y="6473"/>
                  </a:lnTo>
                  <a:lnTo>
                    <a:pt x="35858" y="9083"/>
                  </a:lnTo>
                  <a:lnTo>
                    <a:pt x="39235" y="10336"/>
                  </a:lnTo>
                  <a:lnTo>
                    <a:pt x="40923" y="8822"/>
                  </a:lnTo>
                  <a:lnTo>
                    <a:pt x="40045" y="6265"/>
                  </a:lnTo>
                  <a:lnTo>
                    <a:pt x="37276" y="4960"/>
                  </a:lnTo>
                  <a:lnTo>
                    <a:pt x="38087" y="3655"/>
                  </a:lnTo>
                  <a:lnTo>
                    <a:pt x="40315" y="3028"/>
                  </a:lnTo>
                  <a:lnTo>
                    <a:pt x="43692" y="2193"/>
                  </a:lnTo>
                  <a:lnTo>
                    <a:pt x="46461" y="1932"/>
                  </a:lnTo>
                  <a:lnTo>
                    <a:pt x="49499" y="2402"/>
                  </a:lnTo>
                  <a:lnTo>
                    <a:pt x="52876" y="3655"/>
                  </a:lnTo>
                  <a:lnTo>
                    <a:pt x="55915" y="5377"/>
                  </a:lnTo>
                  <a:lnTo>
                    <a:pt x="57333" y="7308"/>
                  </a:lnTo>
                  <a:lnTo>
                    <a:pt x="58683" y="9710"/>
                  </a:lnTo>
                  <a:lnTo>
                    <a:pt x="59831" y="11432"/>
                  </a:lnTo>
                  <a:lnTo>
                    <a:pt x="61790" y="13154"/>
                  </a:lnTo>
                  <a:lnTo>
                    <a:pt x="63140" y="16391"/>
                  </a:lnTo>
                  <a:lnTo>
                    <a:pt x="57603" y="17435"/>
                  </a:lnTo>
                  <a:lnTo>
                    <a:pt x="46461" y="18113"/>
                  </a:lnTo>
                  <a:lnTo>
                    <a:pt x="27822" y="18531"/>
                  </a:lnTo>
                  <a:lnTo>
                    <a:pt x="14452" y="19418"/>
                  </a:lnTo>
                  <a:lnTo>
                    <a:pt x="5808" y="18948"/>
                  </a:lnTo>
                  <a:lnTo>
                    <a:pt x="3309" y="16808"/>
                  </a:lnTo>
                  <a:lnTo>
                    <a:pt x="3309" y="16808"/>
                  </a:lnTo>
                  <a:close/>
                </a:path>
              </a:pathLst>
            </a:custGeom>
            <a:solidFill>
              <a:srgbClr val="D8F2BF"/>
            </a:solidFill>
            <a:ln>
              <a:noFill/>
            </a:ln>
          </p:spPr>
          <p:txBody>
            <a:bodyPr lIns="91425" tIns="91425" rIns="91425" bIns="91425" anchor="ctr" anchorCtr="0">
              <a:noAutofit/>
            </a:bodyPr>
            <a:lstStyle/>
            <a:p>
              <a:pPr lvl="0">
                <a:spcBef>
                  <a:spcPts val="0"/>
                </a:spcBef>
                <a:buNone/>
              </a:pPr>
              <a:endParaRPr/>
            </a:p>
          </p:txBody>
        </p:sp>
        <p:sp>
          <p:nvSpPr>
            <p:cNvPr id="177" name="Shape 177"/>
            <p:cNvSpPr/>
            <p:nvPr/>
          </p:nvSpPr>
          <p:spPr>
            <a:xfrm>
              <a:off x="611125" y="1344050"/>
              <a:ext cx="2025925" cy="1180975"/>
            </a:xfrm>
            <a:custGeom>
              <a:avLst/>
              <a:gdLst/>
              <a:ahLst/>
              <a:cxnLst/>
              <a:rect l="0" t="0" r="0" b="0"/>
              <a:pathLst>
                <a:path w="81037" h="47239" extrusionOk="0">
                  <a:moveTo>
                    <a:pt x="59899" y="1"/>
                  </a:moveTo>
                  <a:lnTo>
                    <a:pt x="61655" y="627"/>
                  </a:lnTo>
                  <a:lnTo>
                    <a:pt x="64559" y="3028"/>
                  </a:lnTo>
                  <a:lnTo>
                    <a:pt x="69083" y="6682"/>
                  </a:lnTo>
                  <a:lnTo>
                    <a:pt x="71852" y="8195"/>
                  </a:lnTo>
                  <a:lnTo>
                    <a:pt x="75364" y="11954"/>
                  </a:lnTo>
                  <a:lnTo>
                    <a:pt x="78267" y="14981"/>
                  </a:lnTo>
                  <a:lnTo>
                    <a:pt x="80226" y="17852"/>
                  </a:lnTo>
                  <a:lnTo>
                    <a:pt x="81036" y="20462"/>
                  </a:lnTo>
                  <a:lnTo>
                    <a:pt x="81036" y="23019"/>
                  </a:lnTo>
                  <a:lnTo>
                    <a:pt x="80428" y="25316"/>
                  </a:lnTo>
                  <a:lnTo>
                    <a:pt x="79821" y="28030"/>
                  </a:lnTo>
                  <a:lnTo>
                    <a:pt x="79280" y="29544"/>
                  </a:lnTo>
                  <a:lnTo>
                    <a:pt x="78267" y="26673"/>
                  </a:lnTo>
                  <a:lnTo>
                    <a:pt x="77727" y="28343"/>
                  </a:lnTo>
                  <a:lnTo>
                    <a:pt x="76106" y="25472"/>
                  </a:lnTo>
                  <a:lnTo>
                    <a:pt x="74958" y="22132"/>
                  </a:lnTo>
                  <a:lnTo>
                    <a:pt x="74958" y="25733"/>
                  </a:lnTo>
                  <a:lnTo>
                    <a:pt x="74148" y="28187"/>
                  </a:lnTo>
                  <a:lnTo>
                    <a:pt x="72798" y="29700"/>
                  </a:lnTo>
                  <a:lnTo>
                    <a:pt x="70231" y="31214"/>
                  </a:lnTo>
                  <a:lnTo>
                    <a:pt x="67868" y="32884"/>
                  </a:lnTo>
                  <a:lnTo>
                    <a:pt x="64762" y="34972"/>
                  </a:lnTo>
                  <a:lnTo>
                    <a:pt x="62803" y="35912"/>
                  </a:lnTo>
                  <a:lnTo>
                    <a:pt x="63208" y="31840"/>
                  </a:lnTo>
                  <a:lnTo>
                    <a:pt x="61655" y="34711"/>
                  </a:lnTo>
                  <a:lnTo>
                    <a:pt x="60440" y="37112"/>
                  </a:lnTo>
                  <a:lnTo>
                    <a:pt x="59292" y="38939"/>
                  </a:lnTo>
                  <a:lnTo>
                    <a:pt x="58684" y="40923"/>
                  </a:lnTo>
                  <a:lnTo>
                    <a:pt x="55983" y="41184"/>
                  </a:lnTo>
                  <a:lnTo>
                    <a:pt x="54227" y="39252"/>
                  </a:lnTo>
                  <a:lnTo>
                    <a:pt x="51458" y="38626"/>
                  </a:lnTo>
                  <a:lnTo>
                    <a:pt x="30119" y="46508"/>
                  </a:lnTo>
                  <a:lnTo>
                    <a:pt x="28161" y="45725"/>
                  </a:lnTo>
                  <a:lnTo>
                    <a:pt x="26000" y="46664"/>
                  </a:lnTo>
                  <a:lnTo>
                    <a:pt x="25662" y="44994"/>
                  </a:lnTo>
                  <a:lnTo>
                    <a:pt x="24446" y="45725"/>
                  </a:lnTo>
                  <a:lnTo>
                    <a:pt x="22083" y="45725"/>
                  </a:lnTo>
                  <a:lnTo>
                    <a:pt x="19179" y="46351"/>
                  </a:lnTo>
                  <a:lnTo>
                    <a:pt x="14857" y="47238"/>
                  </a:lnTo>
                  <a:lnTo>
                    <a:pt x="12494" y="46195"/>
                  </a:lnTo>
                  <a:lnTo>
                    <a:pt x="9185" y="46351"/>
                  </a:lnTo>
                  <a:lnTo>
                    <a:pt x="5471" y="46508"/>
                  </a:lnTo>
                  <a:lnTo>
                    <a:pt x="2364" y="46821"/>
                  </a:lnTo>
                  <a:lnTo>
                    <a:pt x="1" y="46821"/>
                  </a:lnTo>
                  <a:lnTo>
                    <a:pt x="1" y="43167"/>
                  </a:lnTo>
                  <a:lnTo>
                    <a:pt x="1149" y="40296"/>
                  </a:lnTo>
                  <a:lnTo>
                    <a:pt x="3512" y="35129"/>
                  </a:lnTo>
                  <a:lnTo>
                    <a:pt x="8239" y="9866"/>
                  </a:lnTo>
                  <a:lnTo>
                    <a:pt x="59899" y="1"/>
                  </a:lnTo>
                  <a:lnTo>
                    <a:pt x="59899" y="1"/>
                  </a:lnTo>
                  <a:close/>
                </a:path>
              </a:pathLst>
            </a:custGeom>
            <a:solidFill>
              <a:srgbClr val="CCA699"/>
            </a:solidFill>
            <a:ln>
              <a:noFill/>
            </a:ln>
          </p:spPr>
          <p:txBody>
            <a:bodyPr lIns="91425" tIns="91425" rIns="91425" bIns="91425" anchor="ctr" anchorCtr="0">
              <a:noAutofit/>
            </a:bodyPr>
            <a:lstStyle/>
            <a:p>
              <a:pPr lvl="0">
                <a:spcBef>
                  <a:spcPts val="0"/>
                </a:spcBef>
                <a:buNone/>
              </a:pPr>
              <a:endParaRPr/>
            </a:p>
          </p:txBody>
        </p:sp>
        <p:sp>
          <p:nvSpPr>
            <p:cNvPr id="178" name="Shape 178"/>
            <p:cNvSpPr/>
            <p:nvPr/>
          </p:nvSpPr>
          <p:spPr>
            <a:xfrm>
              <a:off x="1012925" y="1170500"/>
              <a:ext cx="1207125" cy="1612900"/>
            </a:xfrm>
            <a:custGeom>
              <a:avLst/>
              <a:gdLst/>
              <a:ahLst/>
              <a:cxnLst/>
              <a:rect l="0" t="0" r="0" b="0"/>
              <a:pathLst>
                <a:path w="48285" h="64516" extrusionOk="0">
                  <a:moveTo>
                    <a:pt x="27755" y="0"/>
                  </a:moveTo>
                  <a:lnTo>
                    <a:pt x="34981" y="1618"/>
                  </a:lnTo>
                  <a:lnTo>
                    <a:pt x="39708" y="3445"/>
                  </a:lnTo>
                  <a:lnTo>
                    <a:pt x="43017" y="6055"/>
                  </a:lnTo>
                  <a:lnTo>
                    <a:pt x="45988" y="11640"/>
                  </a:lnTo>
                  <a:lnTo>
                    <a:pt x="48284" y="19835"/>
                  </a:lnTo>
                  <a:lnTo>
                    <a:pt x="47339" y="28134"/>
                  </a:lnTo>
                  <a:lnTo>
                    <a:pt x="43625" y="34502"/>
                  </a:lnTo>
                  <a:lnTo>
                    <a:pt x="39100" y="40140"/>
                  </a:lnTo>
                  <a:lnTo>
                    <a:pt x="36197" y="44367"/>
                  </a:lnTo>
                  <a:lnTo>
                    <a:pt x="35184" y="46612"/>
                  </a:lnTo>
                  <a:lnTo>
                    <a:pt x="32820" y="49639"/>
                  </a:lnTo>
                  <a:lnTo>
                    <a:pt x="29714" y="51779"/>
                  </a:lnTo>
                  <a:lnTo>
                    <a:pt x="27755" y="53137"/>
                  </a:lnTo>
                  <a:lnTo>
                    <a:pt x="26810" y="56007"/>
                  </a:lnTo>
                  <a:lnTo>
                    <a:pt x="28903" y="56790"/>
                  </a:lnTo>
                  <a:lnTo>
                    <a:pt x="31267" y="56947"/>
                  </a:lnTo>
                  <a:lnTo>
                    <a:pt x="34576" y="59818"/>
                  </a:lnTo>
                  <a:lnTo>
                    <a:pt x="35184" y="61906"/>
                  </a:lnTo>
                  <a:lnTo>
                    <a:pt x="34238" y="64202"/>
                  </a:lnTo>
                  <a:lnTo>
                    <a:pt x="32482" y="64515"/>
                  </a:lnTo>
                  <a:lnTo>
                    <a:pt x="26945" y="63315"/>
                  </a:lnTo>
                  <a:lnTo>
                    <a:pt x="21880" y="61645"/>
                  </a:lnTo>
                  <a:lnTo>
                    <a:pt x="16816" y="59504"/>
                  </a:lnTo>
                  <a:lnTo>
                    <a:pt x="14249" y="57678"/>
                  </a:lnTo>
                  <a:lnTo>
                    <a:pt x="12494" y="56164"/>
                  </a:lnTo>
                  <a:lnTo>
                    <a:pt x="12494" y="54807"/>
                  </a:lnTo>
                  <a:lnTo>
                    <a:pt x="13101" y="52093"/>
                  </a:lnTo>
                  <a:lnTo>
                    <a:pt x="13439" y="49222"/>
                  </a:lnTo>
                  <a:lnTo>
                    <a:pt x="6619" y="43010"/>
                  </a:lnTo>
                  <a:lnTo>
                    <a:pt x="1959" y="35442"/>
                  </a:lnTo>
                  <a:lnTo>
                    <a:pt x="1" y="30744"/>
                  </a:lnTo>
                  <a:lnTo>
                    <a:pt x="3512" y="28448"/>
                  </a:lnTo>
                  <a:lnTo>
                    <a:pt x="6619" y="23019"/>
                  </a:lnTo>
                  <a:lnTo>
                    <a:pt x="8780" y="19365"/>
                  </a:lnTo>
                  <a:lnTo>
                    <a:pt x="10941" y="15607"/>
                  </a:lnTo>
                  <a:lnTo>
                    <a:pt x="8982" y="11640"/>
                  </a:lnTo>
                  <a:lnTo>
                    <a:pt x="20530" y="3445"/>
                  </a:lnTo>
                  <a:lnTo>
                    <a:pt x="27755" y="0"/>
                  </a:lnTo>
                  <a:lnTo>
                    <a:pt x="27755" y="0"/>
                  </a:lnTo>
                  <a:close/>
                </a:path>
              </a:pathLst>
            </a:custGeom>
            <a:solidFill>
              <a:srgbClr val="FFEFEF"/>
            </a:solidFill>
            <a:ln>
              <a:noFill/>
            </a:ln>
          </p:spPr>
          <p:txBody>
            <a:bodyPr lIns="91425" tIns="91425" rIns="91425" bIns="91425" anchor="ctr" anchorCtr="0">
              <a:noAutofit/>
            </a:bodyPr>
            <a:lstStyle/>
            <a:p>
              <a:pPr lvl="0">
                <a:spcBef>
                  <a:spcPts val="0"/>
                </a:spcBef>
                <a:buNone/>
              </a:pPr>
              <a:endParaRPr/>
            </a:p>
          </p:txBody>
        </p:sp>
        <p:sp>
          <p:nvSpPr>
            <p:cNvPr id="179" name="Shape 179"/>
            <p:cNvSpPr/>
            <p:nvPr/>
          </p:nvSpPr>
          <p:spPr>
            <a:xfrm>
              <a:off x="381525" y="1594600"/>
              <a:ext cx="531825" cy="772525"/>
            </a:xfrm>
            <a:custGeom>
              <a:avLst/>
              <a:gdLst/>
              <a:ahLst/>
              <a:cxnLst/>
              <a:rect l="0" t="0" r="0" b="0"/>
              <a:pathLst>
                <a:path w="21273" h="30901" extrusionOk="0">
                  <a:moveTo>
                    <a:pt x="13507" y="1775"/>
                  </a:moveTo>
                  <a:lnTo>
                    <a:pt x="9590" y="574"/>
                  </a:lnTo>
                  <a:lnTo>
                    <a:pt x="6821" y="0"/>
                  </a:lnTo>
                  <a:lnTo>
                    <a:pt x="5673" y="105"/>
                  </a:lnTo>
                  <a:lnTo>
                    <a:pt x="4458" y="1201"/>
                  </a:lnTo>
                  <a:lnTo>
                    <a:pt x="3715" y="3028"/>
                  </a:lnTo>
                  <a:lnTo>
                    <a:pt x="3107" y="5116"/>
                  </a:lnTo>
                  <a:lnTo>
                    <a:pt x="2297" y="7412"/>
                  </a:lnTo>
                  <a:lnTo>
                    <a:pt x="2904" y="8926"/>
                  </a:lnTo>
                  <a:lnTo>
                    <a:pt x="6213" y="9500"/>
                  </a:lnTo>
                  <a:lnTo>
                    <a:pt x="10130" y="11170"/>
                  </a:lnTo>
                  <a:lnTo>
                    <a:pt x="11886" y="10753"/>
                  </a:lnTo>
                  <a:lnTo>
                    <a:pt x="10333" y="12110"/>
                  </a:lnTo>
                  <a:lnTo>
                    <a:pt x="9387" y="13310"/>
                  </a:lnTo>
                  <a:lnTo>
                    <a:pt x="7024" y="14824"/>
                  </a:lnTo>
                  <a:lnTo>
                    <a:pt x="5065" y="16181"/>
                  </a:lnTo>
                  <a:lnTo>
                    <a:pt x="3310" y="17695"/>
                  </a:lnTo>
                  <a:lnTo>
                    <a:pt x="1351" y="19522"/>
                  </a:lnTo>
                  <a:lnTo>
                    <a:pt x="541" y="21662"/>
                  </a:lnTo>
                  <a:lnTo>
                    <a:pt x="1" y="23750"/>
                  </a:lnTo>
                  <a:lnTo>
                    <a:pt x="1" y="26046"/>
                  </a:lnTo>
                  <a:lnTo>
                    <a:pt x="1351" y="27090"/>
                  </a:lnTo>
                  <a:lnTo>
                    <a:pt x="5065" y="28604"/>
                  </a:lnTo>
                  <a:lnTo>
                    <a:pt x="7767" y="30744"/>
                  </a:lnTo>
                  <a:lnTo>
                    <a:pt x="10535" y="30587"/>
                  </a:lnTo>
                  <a:lnTo>
                    <a:pt x="10333" y="28291"/>
                  </a:lnTo>
                  <a:lnTo>
                    <a:pt x="10738" y="23593"/>
                  </a:lnTo>
                  <a:lnTo>
                    <a:pt x="11683" y="27560"/>
                  </a:lnTo>
                  <a:lnTo>
                    <a:pt x="14452" y="28604"/>
                  </a:lnTo>
                  <a:lnTo>
                    <a:pt x="17018" y="29961"/>
                  </a:lnTo>
                  <a:lnTo>
                    <a:pt x="19719" y="30901"/>
                  </a:lnTo>
                  <a:lnTo>
                    <a:pt x="21272" y="30274"/>
                  </a:lnTo>
                  <a:lnTo>
                    <a:pt x="20124" y="28134"/>
                  </a:lnTo>
                  <a:lnTo>
                    <a:pt x="18774" y="24533"/>
                  </a:lnTo>
                  <a:lnTo>
                    <a:pt x="18166" y="21923"/>
                  </a:lnTo>
                  <a:lnTo>
                    <a:pt x="18369" y="19835"/>
                  </a:lnTo>
                  <a:lnTo>
                    <a:pt x="18976" y="17225"/>
                  </a:lnTo>
                  <a:lnTo>
                    <a:pt x="19922" y="14041"/>
                  </a:lnTo>
                  <a:lnTo>
                    <a:pt x="19719" y="11797"/>
                  </a:lnTo>
                  <a:lnTo>
                    <a:pt x="18774" y="9500"/>
                  </a:lnTo>
                  <a:lnTo>
                    <a:pt x="16816" y="6942"/>
                  </a:lnTo>
                  <a:lnTo>
                    <a:pt x="13507" y="1775"/>
                  </a:lnTo>
                  <a:lnTo>
                    <a:pt x="13507" y="1775"/>
                  </a:lnTo>
                  <a:close/>
                </a:path>
              </a:pathLst>
            </a:custGeom>
            <a:solidFill>
              <a:srgbClr val="FFF2CC"/>
            </a:solidFill>
            <a:ln>
              <a:noFill/>
            </a:ln>
          </p:spPr>
          <p:txBody>
            <a:bodyPr lIns="91425" tIns="91425" rIns="91425" bIns="91425" anchor="ctr" anchorCtr="0">
              <a:noAutofit/>
            </a:bodyPr>
            <a:lstStyle/>
            <a:p>
              <a:pPr lvl="0">
                <a:spcBef>
                  <a:spcPts val="0"/>
                </a:spcBef>
                <a:buNone/>
              </a:pPr>
              <a:endParaRPr/>
            </a:p>
          </p:txBody>
        </p:sp>
        <p:sp>
          <p:nvSpPr>
            <p:cNvPr id="180" name="Shape 180"/>
            <p:cNvSpPr/>
            <p:nvPr/>
          </p:nvSpPr>
          <p:spPr>
            <a:xfrm>
              <a:off x="595925" y="987800"/>
              <a:ext cx="704025" cy="973500"/>
            </a:xfrm>
            <a:custGeom>
              <a:avLst/>
              <a:gdLst/>
              <a:ahLst/>
              <a:cxnLst/>
              <a:rect l="0" t="0" r="0" b="0"/>
              <a:pathLst>
                <a:path w="28161" h="38940" extrusionOk="0">
                  <a:moveTo>
                    <a:pt x="2972" y="15764"/>
                  </a:moveTo>
                  <a:lnTo>
                    <a:pt x="1014" y="13937"/>
                  </a:lnTo>
                  <a:lnTo>
                    <a:pt x="1" y="12110"/>
                  </a:lnTo>
                  <a:lnTo>
                    <a:pt x="811" y="11223"/>
                  </a:lnTo>
                  <a:lnTo>
                    <a:pt x="1" y="9396"/>
                  </a:lnTo>
                  <a:lnTo>
                    <a:pt x="1352" y="8926"/>
                  </a:lnTo>
                  <a:lnTo>
                    <a:pt x="1352" y="7152"/>
                  </a:lnTo>
                  <a:lnTo>
                    <a:pt x="2770" y="6525"/>
                  </a:lnTo>
                  <a:lnTo>
                    <a:pt x="3512" y="4124"/>
                  </a:lnTo>
                  <a:lnTo>
                    <a:pt x="5471" y="3655"/>
                  </a:lnTo>
                  <a:lnTo>
                    <a:pt x="7024" y="2141"/>
                  </a:lnTo>
                  <a:lnTo>
                    <a:pt x="9185" y="1984"/>
                  </a:lnTo>
                  <a:lnTo>
                    <a:pt x="10806" y="940"/>
                  </a:lnTo>
                  <a:lnTo>
                    <a:pt x="12561" y="314"/>
                  </a:lnTo>
                  <a:lnTo>
                    <a:pt x="14655" y="1"/>
                  </a:lnTo>
                  <a:lnTo>
                    <a:pt x="16073" y="627"/>
                  </a:lnTo>
                  <a:lnTo>
                    <a:pt x="18031" y="1097"/>
                  </a:lnTo>
                  <a:lnTo>
                    <a:pt x="18639" y="2297"/>
                  </a:lnTo>
                  <a:lnTo>
                    <a:pt x="20192" y="2872"/>
                  </a:lnTo>
                  <a:lnTo>
                    <a:pt x="20733" y="3968"/>
                  </a:lnTo>
                  <a:lnTo>
                    <a:pt x="27621" y="21088"/>
                  </a:lnTo>
                  <a:lnTo>
                    <a:pt x="28161" y="23333"/>
                  </a:lnTo>
                  <a:lnTo>
                    <a:pt x="27215" y="24272"/>
                  </a:lnTo>
                  <a:lnTo>
                    <a:pt x="27013" y="26517"/>
                  </a:lnTo>
                  <a:lnTo>
                    <a:pt x="25865" y="27561"/>
                  </a:lnTo>
                  <a:lnTo>
                    <a:pt x="26270" y="30588"/>
                  </a:lnTo>
                  <a:lnTo>
                    <a:pt x="25054" y="33511"/>
                  </a:lnTo>
                  <a:lnTo>
                    <a:pt x="22893" y="36382"/>
                  </a:lnTo>
                  <a:lnTo>
                    <a:pt x="19990" y="38470"/>
                  </a:lnTo>
                  <a:lnTo>
                    <a:pt x="15870" y="38940"/>
                  </a:lnTo>
                  <a:lnTo>
                    <a:pt x="8645" y="32102"/>
                  </a:lnTo>
                  <a:lnTo>
                    <a:pt x="4323" y="25160"/>
                  </a:lnTo>
                  <a:lnTo>
                    <a:pt x="2770" y="18478"/>
                  </a:lnTo>
                  <a:lnTo>
                    <a:pt x="2972" y="15764"/>
                  </a:lnTo>
                  <a:lnTo>
                    <a:pt x="2972" y="15764"/>
                  </a:lnTo>
                  <a:close/>
                </a:path>
              </a:pathLst>
            </a:custGeom>
            <a:solidFill>
              <a:srgbClr val="FFC294"/>
            </a:solidFill>
            <a:ln>
              <a:noFill/>
            </a:ln>
          </p:spPr>
          <p:txBody>
            <a:bodyPr lIns="91425" tIns="91425" rIns="91425" bIns="91425" anchor="ctr" anchorCtr="0">
              <a:noAutofit/>
            </a:bodyPr>
            <a:lstStyle/>
            <a:p>
              <a:pPr lvl="0">
                <a:spcBef>
                  <a:spcPts val="0"/>
                </a:spcBef>
                <a:buNone/>
              </a:pPr>
              <a:endParaRPr/>
            </a:p>
          </p:txBody>
        </p:sp>
        <p:sp>
          <p:nvSpPr>
            <p:cNvPr id="181" name="Shape 181"/>
            <p:cNvSpPr/>
            <p:nvPr/>
          </p:nvSpPr>
          <p:spPr>
            <a:xfrm>
              <a:off x="616200" y="541525"/>
              <a:ext cx="1526175" cy="1268400"/>
            </a:xfrm>
            <a:custGeom>
              <a:avLst/>
              <a:gdLst/>
              <a:ahLst/>
              <a:cxnLst/>
              <a:rect l="0" t="0" r="0" b="0"/>
              <a:pathLst>
                <a:path w="61047" h="50736" extrusionOk="0">
                  <a:moveTo>
                    <a:pt x="4457" y="21192"/>
                  </a:moveTo>
                  <a:lnTo>
                    <a:pt x="3309" y="17434"/>
                  </a:lnTo>
                  <a:lnTo>
                    <a:pt x="3512" y="14094"/>
                  </a:lnTo>
                  <a:lnTo>
                    <a:pt x="4862" y="11484"/>
                  </a:lnTo>
                  <a:lnTo>
                    <a:pt x="7023" y="10283"/>
                  </a:lnTo>
                  <a:lnTo>
                    <a:pt x="8374" y="7256"/>
                  </a:lnTo>
                  <a:lnTo>
                    <a:pt x="11885" y="6055"/>
                  </a:lnTo>
                  <a:lnTo>
                    <a:pt x="14046" y="3654"/>
                  </a:lnTo>
                  <a:lnTo>
                    <a:pt x="16207" y="2245"/>
                  </a:lnTo>
                  <a:lnTo>
                    <a:pt x="18976" y="2245"/>
                  </a:lnTo>
                  <a:lnTo>
                    <a:pt x="22285" y="888"/>
                  </a:lnTo>
                  <a:lnTo>
                    <a:pt x="25594" y="888"/>
                  </a:lnTo>
                  <a:lnTo>
                    <a:pt x="30321" y="888"/>
                  </a:lnTo>
                  <a:lnTo>
                    <a:pt x="37344" y="1"/>
                  </a:lnTo>
                  <a:lnTo>
                    <a:pt x="40721" y="157"/>
                  </a:lnTo>
                  <a:lnTo>
                    <a:pt x="44030" y="1201"/>
                  </a:lnTo>
                  <a:lnTo>
                    <a:pt x="46933" y="3028"/>
                  </a:lnTo>
                  <a:lnTo>
                    <a:pt x="48892" y="4542"/>
                  </a:lnTo>
                  <a:lnTo>
                    <a:pt x="50445" y="6212"/>
                  </a:lnTo>
                  <a:lnTo>
                    <a:pt x="51053" y="7882"/>
                  </a:lnTo>
                  <a:lnTo>
                    <a:pt x="50647" y="10440"/>
                  </a:lnTo>
                  <a:lnTo>
                    <a:pt x="52606" y="10597"/>
                  </a:lnTo>
                  <a:lnTo>
                    <a:pt x="54227" y="11066"/>
                  </a:lnTo>
                  <a:lnTo>
                    <a:pt x="55780" y="12267"/>
                  </a:lnTo>
                  <a:lnTo>
                    <a:pt x="56185" y="13780"/>
                  </a:lnTo>
                  <a:lnTo>
                    <a:pt x="56523" y="16077"/>
                  </a:lnTo>
                  <a:lnTo>
                    <a:pt x="55780" y="17434"/>
                  </a:lnTo>
                  <a:lnTo>
                    <a:pt x="55780" y="18948"/>
                  </a:lnTo>
                  <a:lnTo>
                    <a:pt x="55982" y="20566"/>
                  </a:lnTo>
                  <a:lnTo>
                    <a:pt x="55172" y="21506"/>
                  </a:lnTo>
                  <a:lnTo>
                    <a:pt x="56725" y="22863"/>
                  </a:lnTo>
                  <a:lnTo>
                    <a:pt x="58076" y="24063"/>
                  </a:lnTo>
                  <a:lnTo>
                    <a:pt x="58076" y="25577"/>
                  </a:lnTo>
                  <a:lnTo>
                    <a:pt x="59899" y="27247"/>
                  </a:lnTo>
                  <a:lnTo>
                    <a:pt x="61047" y="28761"/>
                  </a:lnTo>
                  <a:lnTo>
                    <a:pt x="61047" y="30744"/>
                  </a:lnTo>
                  <a:lnTo>
                    <a:pt x="60237" y="32571"/>
                  </a:lnTo>
                  <a:lnTo>
                    <a:pt x="58481" y="33772"/>
                  </a:lnTo>
                  <a:lnTo>
                    <a:pt x="57130" y="33459"/>
                  </a:lnTo>
                  <a:lnTo>
                    <a:pt x="56320" y="31632"/>
                  </a:lnTo>
                  <a:lnTo>
                    <a:pt x="50310" y="29387"/>
                  </a:lnTo>
                  <a:lnTo>
                    <a:pt x="45380" y="27560"/>
                  </a:lnTo>
                  <a:lnTo>
                    <a:pt x="42071" y="26516"/>
                  </a:lnTo>
                  <a:lnTo>
                    <a:pt x="36196" y="30275"/>
                  </a:lnTo>
                  <a:lnTo>
                    <a:pt x="31266" y="33928"/>
                  </a:lnTo>
                  <a:lnTo>
                    <a:pt x="25054" y="38469"/>
                  </a:lnTo>
                  <a:lnTo>
                    <a:pt x="19719" y="42541"/>
                  </a:lnTo>
                  <a:lnTo>
                    <a:pt x="12493" y="48335"/>
                  </a:lnTo>
                  <a:lnTo>
                    <a:pt x="10332" y="49692"/>
                  </a:lnTo>
                  <a:lnTo>
                    <a:pt x="8779" y="50736"/>
                  </a:lnTo>
                  <a:lnTo>
                    <a:pt x="6618" y="50109"/>
                  </a:lnTo>
                  <a:lnTo>
                    <a:pt x="4660" y="48752"/>
                  </a:lnTo>
                  <a:lnTo>
                    <a:pt x="3714" y="46978"/>
                  </a:lnTo>
                  <a:lnTo>
                    <a:pt x="2499" y="44368"/>
                  </a:lnTo>
                  <a:lnTo>
                    <a:pt x="1351" y="42541"/>
                  </a:lnTo>
                  <a:lnTo>
                    <a:pt x="743" y="41027"/>
                  </a:lnTo>
                  <a:lnTo>
                    <a:pt x="946" y="39096"/>
                  </a:lnTo>
                  <a:lnTo>
                    <a:pt x="541" y="37269"/>
                  </a:lnTo>
                  <a:lnTo>
                    <a:pt x="0" y="35286"/>
                  </a:lnTo>
                  <a:lnTo>
                    <a:pt x="946" y="34085"/>
                  </a:lnTo>
                  <a:lnTo>
                    <a:pt x="5268" y="30588"/>
                  </a:lnTo>
                  <a:lnTo>
                    <a:pt x="9184" y="27874"/>
                  </a:lnTo>
                  <a:lnTo>
                    <a:pt x="13101" y="25003"/>
                  </a:lnTo>
                  <a:lnTo>
                    <a:pt x="16410" y="23019"/>
                  </a:lnTo>
                  <a:lnTo>
                    <a:pt x="18571" y="22132"/>
                  </a:lnTo>
                  <a:lnTo>
                    <a:pt x="15465" y="21036"/>
                  </a:lnTo>
                  <a:lnTo>
                    <a:pt x="11548" y="19366"/>
                  </a:lnTo>
                  <a:lnTo>
                    <a:pt x="4457" y="21192"/>
                  </a:lnTo>
                  <a:lnTo>
                    <a:pt x="4457" y="21192"/>
                  </a:lnTo>
                  <a:close/>
                </a:path>
              </a:pathLst>
            </a:custGeom>
            <a:solidFill>
              <a:srgbClr val="FFF2CC"/>
            </a:solidFill>
            <a:ln>
              <a:noFill/>
            </a:ln>
          </p:spPr>
          <p:txBody>
            <a:bodyPr lIns="91425" tIns="91425" rIns="91425" bIns="91425" anchor="ctr" anchorCtr="0">
              <a:noAutofit/>
            </a:bodyPr>
            <a:lstStyle/>
            <a:p>
              <a:pPr lvl="0">
                <a:spcBef>
                  <a:spcPts val="0"/>
                </a:spcBef>
                <a:buNone/>
              </a:pPr>
              <a:endParaRPr/>
            </a:p>
          </p:txBody>
        </p:sp>
        <p:sp>
          <p:nvSpPr>
            <p:cNvPr id="182" name="Shape 182"/>
            <p:cNvSpPr/>
            <p:nvPr/>
          </p:nvSpPr>
          <p:spPr>
            <a:xfrm>
              <a:off x="1789525" y="1397550"/>
              <a:ext cx="190800" cy="169675"/>
            </a:xfrm>
            <a:custGeom>
              <a:avLst/>
              <a:gdLst/>
              <a:ahLst/>
              <a:cxnLst/>
              <a:rect l="0" t="0" r="0" b="0"/>
              <a:pathLst>
                <a:path w="7632" h="6787" extrusionOk="0">
                  <a:moveTo>
                    <a:pt x="2161" y="418"/>
                  </a:moveTo>
                  <a:lnTo>
                    <a:pt x="3714" y="1"/>
                  </a:lnTo>
                  <a:lnTo>
                    <a:pt x="5673" y="575"/>
                  </a:lnTo>
                  <a:lnTo>
                    <a:pt x="7294" y="1514"/>
                  </a:lnTo>
                  <a:lnTo>
                    <a:pt x="7631" y="2558"/>
                  </a:lnTo>
                  <a:lnTo>
                    <a:pt x="7429" y="3602"/>
                  </a:lnTo>
                  <a:lnTo>
                    <a:pt x="6888" y="5272"/>
                  </a:lnTo>
                  <a:lnTo>
                    <a:pt x="5268" y="6055"/>
                  </a:lnTo>
                  <a:lnTo>
                    <a:pt x="3512" y="6786"/>
                  </a:lnTo>
                  <a:lnTo>
                    <a:pt x="1418" y="6369"/>
                  </a:lnTo>
                  <a:lnTo>
                    <a:pt x="1013" y="5116"/>
                  </a:lnTo>
                  <a:lnTo>
                    <a:pt x="0" y="3028"/>
                  </a:lnTo>
                  <a:lnTo>
                    <a:pt x="608" y="1201"/>
                  </a:lnTo>
                  <a:lnTo>
                    <a:pt x="2161" y="418"/>
                  </a:lnTo>
                  <a:lnTo>
                    <a:pt x="2161" y="418"/>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83" name="Shape 183"/>
            <p:cNvSpPr/>
            <p:nvPr/>
          </p:nvSpPr>
          <p:spPr>
            <a:xfrm>
              <a:off x="1353950" y="1377975"/>
              <a:ext cx="319100" cy="296250"/>
            </a:xfrm>
            <a:custGeom>
              <a:avLst/>
              <a:gdLst/>
              <a:ahLst/>
              <a:cxnLst/>
              <a:rect l="0" t="0" r="0" b="0"/>
              <a:pathLst>
                <a:path w="12764" h="11850" extrusionOk="0">
                  <a:moveTo>
                    <a:pt x="7294" y="470"/>
                  </a:moveTo>
                  <a:lnTo>
                    <a:pt x="9387" y="1097"/>
                  </a:lnTo>
                  <a:lnTo>
                    <a:pt x="11211" y="2297"/>
                  </a:lnTo>
                  <a:lnTo>
                    <a:pt x="11953" y="3341"/>
                  </a:lnTo>
                  <a:lnTo>
                    <a:pt x="12764" y="5325"/>
                  </a:lnTo>
                  <a:lnTo>
                    <a:pt x="12156" y="7413"/>
                  </a:lnTo>
                  <a:lnTo>
                    <a:pt x="11346" y="8770"/>
                  </a:lnTo>
                  <a:lnTo>
                    <a:pt x="9590" y="9709"/>
                  </a:lnTo>
                  <a:lnTo>
                    <a:pt x="8442" y="10440"/>
                  </a:lnTo>
                  <a:lnTo>
                    <a:pt x="8239" y="11536"/>
                  </a:lnTo>
                  <a:lnTo>
                    <a:pt x="5876" y="11849"/>
                  </a:lnTo>
                  <a:lnTo>
                    <a:pt x="3580" y="11379"/>
                  </a:lnTo>
                  <a:lnTo>
                    <a:pt x="1419" y="10283"/>
                  </a:lnTo>
                  <a:lnTo>
                    <a:pt x="203" y="8926"/>
                  </a:lnTo>
                  <a:lnTo>
                    <a:pt x="1" y="6055"/>
                  </a:lnTo>
                  <a:lnTo>
                    <a:pt x="608" y="3968"/>
                  </a:lnTo>
                  <a:lnTo>
                    <a:pt x="1216" y="2297"/>
                  </a:lnTo>
                  <a:lnTo>
                    <a:pt x="2972" y="1097"/>
                  </a:lnTo>
                  <a:lnTo>
                    <a:pt x="5336" y="1"/>
                  </a:lnTo>
                  <a:lnTo>
                    <a:pt x="7294" y="470"/>
                  </a:lnTo>
                  <a:lnTo>
                    <a:pt x="7294" y="47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84" name="Shape 184"/>
            <p:cNvSpPr/>
            <p:nvPr/>
          </p:nvSpPr>
          <p:spPr>
            <a:xfrm>
              <a:off x="1353950" y="1897325"/>
              <a:ext cx="612850" cy="398025"/>
            </a:xfrm>
            <a:custGeom>
              <a:avLst/>
              <a:gdLst/>
              <a:ahLst/>
              <a:cxnLst/>
              <a:rect l="0" t="0" r="0" b="0"/>
              <a:pathLst>
                <a:path w="24514" h="15921" extrusionOk="0">
                  <a:moveTo>
                    <a:pt x="608" y="6212"/>
                  </a:moveTo>
                  <a:lnTo>
                    <a:pt x="5876" y="3341"/>
                  </a:lnTo>
                  <a:lnTo>
                    <a:pt x="9050" y="1358"/>
                  </a:lnTo>
                  <a:lnTo>
                    <a:pt x="11548" y="314"/>
                  </a:lnTo>
                  <a:lnTo>
                    <a:pt x="13912" y="1"/>
                  </a:lnTo>
                  <a:lnTo>
                    <a:pt x="15262" y="1"/>
                  </a:lnTo>
                  <a:lnTo>
                    <a:pt x="16275" y="1201"/>
                  </a:lnTo>
                  <a:lnTo>
                    <a:pt x="19179" y="888"/>
                  </a:lnTo>
                  <a:lnTo>
                    <a:pt x="21340" y="575"/>
                  </a:lnTo>
                  <a:lnTo>
                    <a:pt x="23096" y="418"/>
                  </a:lnTo>
                  <a:lnTo>
                    <a:pt x="24109" y="1045"/>
                  </a:lnTo>
                  <a:lnTo>
                    <a:pt x="24311" y="2089"/>
                  </a:lnTo>
                  <a:lnTo>
                    <a:pt x="24514" y="3498"/>
                  </a:lnTo>
                  <a:lnTo>
                    <a:pt x="24109" y="4855"/>
                  </a:lnTo>
                  <a:lnTo>
                    <a:pt x="22893" y="5429"/>
                  </a:lnTo>
                  <a:lnTo>
                    <a:pt x="21543" y="6056"/>
                  </a:lnTo>
                  <a:lnTo>
                    <a:pt x="20395" y="7256"/>
                  </a:lnTo>
                  <a:lnTo>
                    <a:pt x="19382" y="9553"/>
                  </a:lnTo>
                  <a:lnTo>
                    <a:pt x="19584" y="11328"/>
                  </a:lnTo>
                  <a:lnTo>
                    <a:pt x="18977" y="13468"/>
                  </a:lnTo>
                  <a:lnTo>
                    <a:pt x="16883" y="14198"/>
                  </a:lnTo>
                  <a:lnTo>
                    <a:pt x="14114" y="15608"/>
                  </a:lnTo>
                  <a:lnTo>
                    <a:pt x="11211" y="15764"/>
                  </a:lnTo>
                  <a:lnTo>
                    <a:pt x="8644" y="15921"/>
                  </a:lnTo>
                  <a:lnTo>
                    <a:pt x="7294" y="15451"/>
                  </a:lnTo>
                  <a:lnTo>
                    <a:pt x="5133" y="14094"/>
                  </a:lnTo>
                  <a:lnTo>
                    <a:pt x="3917" y="12267"/>
                  </a:lnTo>
                  <a:lnTo>
                    <a:pt x="2972" y="10440"/>
                  </a:lnTo>
                  <a:lnTo>
                    <a:pt x="1621" y="9553"/>
                  </a:lnTo>
                  <a:lnTo>
                    <a:pt x="406" y="8457"/>
                  </a:lnTo>
                  <a:lnTo>
                    <a:pt x="1" y="7256"/>
                  </a:lnTo>
                  <a:lnTo>
                    <a:pt x="608" y="6212"/>
                  </a:lnTo>
                  <a:lnTo>
                    <a:pt x="608" y="6212"/>
                  </a:lnTo>
                  <a:close/>
                </a:path>
              </a:pathLst>
            </a:custGeom>
            <a:solidFill>
              <a:srgbClr val="FFBFBF"/>
            </a:solidFill>
            <a:ln>
              <a:noFill/>
            </a:ln>
          </p:spPr>
          <p:txBody>
            <a:bodyPr lIns="91425" tIns="91425" rIns="91425" bIns="91425" anchor="ctr" anchorCtr="0">
              <a:noAutofit/>
            </a:bodyPr>
            <a:lstStyle/>
            <a:p>
              <a:pPr lvl="0">
                <a:spcBef>
                  <a:spcPts val="0"/>
                </a:spcBef>
                <a:buNone/>
              </a:pPr>
              <a:endParaRPr/>
            </a:p>
          </p:txBody>
        </p:sp>
        <p:sp>
          <p:nvSpPr>
            <p:cNvPr id="185" name="Shape 185"/>
            <p:cNvSpPr/>
            <p:nvPr/>
          </p:nvSpPr>
          <p:spPr>
            <a:xfrm>
              <a:off x="2044450" y="957800"/>
              <a:ext cx="131700" cy="113550"/>
            </a:xfrm>
            <a:custGeom>
              <a:avLst/>
              <a:gdLst/>
              <a:ahLst/>
              <a:cxnLst/>
              <a:rect l="0" t="0" r="0" b="0"/>
              <a:pathLst>
                <a:path w="5268" h="4542" extrusionOk="0">
                  <a:moveTo>
                    <a:pt x="4525" y="940"/>
                  </a:moveTo>
                  <a:lnTo>
                    <a:pt x="2566" y="0"/>
                  </a:lnTo>
                  <a:lnTo>
                    <a:pt x="946" y="313"/>
                  </a:lnTo>
                  <a:lnTo>
                    <a:pt x="0" y="1357"/>
                  </a:lnTo>
                  <a:lnTo>
                    <a:pt x="0" y="2871"/>
                  </a:lnTo>
                  <a:lnTo>
                    <a:pt x="1148" y="4228"/>
                  </a:lnTo>
                  <a:lnTo>
                    <a:pt x="3309" y="4541"/>
                  </a:lnTo>
                  <a:lnTo>
                    <a:pt x="5268" y="3341"/>
                  </a:lnTo>
                  <a:lnTo>
                    <a:pt x="3512" y="1984"/>
                  </a:lnTo>
                  <a:lnTo>
                    <a:pt x="4525" y="940"/>
                  </a:lnTo>
                  <a:lnTo>
                    <a:pt x="4525" y="940"/>
                  </a:lnTo>
                  <a:close/>
                </a:path>
              </a:pathLst>
            </a:custGeom>
            <a:solidFill>
              <a:srgbClr val="FF7F7F"/>
            </a:solidFill>
            <a:ln>
              <a:noFill/>
            </a:ln>
          </p:spPr>
          <p:txBody>
            <a:bodyPr lIns="91425" tIns="91425" rIns="91425" bIns="91425" anchor="ctr" anchorCtr="0">
              <a:noAutofit/>
            </a:bodyPr>
            <a:lstStyle/>
            <a:p>
              <a:pPr lvl="0">
                <a:spcBef>
                  <a:spcPts val="0"/>
                </a:spcBef>
                <a:buNone/>
              </a:pPr>
              <a:endParaRPr/>
            </a:p>
          </p:txBody>
        </p:sp>
        <p:sp>
          <p:nvSpPr>
            <p:cNvPr id="186" name="Shape 186"/>
            <p:cNvSpPr/>
            <p:nvPr/>
          </p:nvSpPr>
          <p:spPr>
            <a:xfrm>
              <a:off x="1247600" y="1033475"/>
              <a:ext cx="170525" cy="117475"/>
            </a:xfrm>
            <a:custGeom>
              <a:avLst/>
              <a:gdLst/>
              <a:ahLst/>
              <a:cxnLst/>
              <a:rect l="0" t="0" r="0" b="0"/>
              <a:pathLst>
                <a:path w="6821" h="4699" extrusionOk="0">
                  <a:moveTo>
                    <a:pt x="5470" y="314"/>
                  </a:moveTo>
                  <a:lnTo>
                    <a:pt x="2702" y="1"/>
                  </a:lnTo>
                  <a:lnTo>
                    <a:pt x="541" y="784"/>
                  </a:lnTo>
                  <a:lnTo>
                    <a:pt x="0" y="1984"/>
                  </a:lnTo>
                  <a:lnTo>
                    <a:pt x="743" y="3341"/>
                  </a:lnTo>
                  <a:lnTo>
                    <a:pt x="2296" y="4072"/>
                  </a:lnTo>
                  <a:lnTo>
                    <a:pt x="4255" y="4698"/>
                  </a:lnTo>
                  <a:lnTo>
                    <a:pt x="5875" y="4072"/>
                  </a:lnTo>
                  <a:lnTo>
                    <a:pt x="6821" y="2454"/>
                  </a:lnTo>
                  <a:lnTo>
                    <a:pt x="6213" y="1201"/>
                  </a:lnTo>
                  <a:lnTo>
                    <a:pt x="5470" y="314"/>
                  </a:lnTo>
                  <a:lnTo>
                    <a:pt x="5470" y="314"/>
                  </a:lnTo>
                  <a:close/>
                </a:path>
              </a:pathLst>
            </a:custGeom>
            <a:solidFill>
              <a:srgbClr val="FFBFBF"/>
            </a:solidFill>
            <a:ln>
              <a:noFill/>
            </a:ln>
          </p:spPr>
          <p:txBody>
            <a:bodyPr lIns="91425" tIns="91425" rIns="91425" bIns="91425" anchor="ctr" anchorCtr="0">
              <a:noAutofit/>
            </a:bodyPr>
            <a:lstStyle/>
            <a:p>
              <a:pPr lvl="0">
                <a:spcBef>
                  <a:spcPts val="0"/>
                </a:spcBef>
                <a:buNone/>
              </a:pPr>
              <a:endParaRPr/>
            </a:p>
          </p:txBody>
        </p:sp>
        <p:sp>
          <p:nvSpPr>
            <p:cNvPr id="187" name="Shape 187"/>
            <p:cNvSpPr/>
            <p:nvPr/>
          </p:nvSpPr>
          <p:spPr>
            <a:xfrm>
              <a:off x="253225" y="1764225"/>
              <a:ext cx="211050" cy="159225"/>
            </a:xfrm>
            <a:custGeom>
              <a:avLst/>
              <a:gdLst/>
              <a:ahLst/>
              <a:cxnLst/>
              <a:rect l="0" t="0" r="0" b="0"/>
              <a:pathLst>
                <a:path w="8442" h="6369" extrusionOk="0">
                  <a:moveTo>
                    <a:pt x="5470" y="784"/>
                  </a:moveTo>
                  <a:lnTo>
                    <a:pt x="4322" y="1"/>
                  </a:lnTo>
                  <a:lnTo>
                    <a:pt x="2161" y="314"/>
                  </a:lnTo>
                  <a:lnTo>
                    <a:pt x="811" y="1515"/>
                  </a:lnTo>
                  <a:lnTo>
                    <a:pt x="0" y="3185"/>
                  </a:lnTo>
                  <a:lnTo>
                    <a:pt x="0" y="5168"/>
                  </a:lnTo>
                  <a:lnTo>
                    <a:pt x="1756" y="6369"/>
                  </a:lnTo>
                  <a:lnTo>
                    <a:pt x="4525" y="6212"/>
                  </a:lnTo>
                  <a:lnTo>
                    <a:pt x="6888" y="5481"/>
                  </a:lnTo>
                  <a:lnTo>
                    <a:pt x="8442" y="4124"/>
                  </a:lnTo>
                  <a:lnTo>
                    <a:pt x="8239" y="2611"/>
                  </a:lnTo>
                  <a:lnTo>
                    <a:pt x="6686" y="1828"/>
                  </a:lnTo>
                  <a:lnTo>
                    <a:pt x="5470" y="784"/>
                  </a:lnTo>
                  <a:lnTo>
                    <a:pt x="5470" y="784"/>
                  </a:lnTo>
                  <a:close/>
                </a:path>
              </a:pathLst>
            </a:custGeom>
            <a:solidFill>
              <a:srgbClr val="FF7F7F"/>
            </a:solidFill>
            <a:ln>
              <a:noFill/>
            </a:ln>
          </p:spPr>
          <p:txBody>
            <a:bodyPr lIns="91425" tIns="91425" rIns="91425" bIns="91425" anchor="ctr" anchorCtr="0">
              <a:noAutofit/>
            </a:bodyPr>
            <a:lstStyle/>
            <a:p>
              <a:pPr lvl="0">
                <a:spcBef>
                  <a:spcPts val="0"/>
                </a:spcBef>
                <a:buNone/>
              </a:pPr>
              <a:endParaRPr/>
            </a:p>
          </p:txBody>
        </p:sp>
        <p:sp>
          <p:nvSpPr>
            <p:cNvPr id="188" name="Shape 188"/>
            <p:cNvSpPr/>
            <p:nvPr/>
          </p:nvSpPr>
          <p:spPr>
            <a:xfrm>
              <a:off x="1882375" y="1491500"/>
              <a:ext cx="476100" cy="382375"/>
            </a:xfrm>
            <a:custGeom>
              <a:avLst/>
              <a:gdLst/>
              <a:ahLst/>
              <a:cxnLst/>
              <a:rect l="0" t="0" r="0" b="0"/>
              <a:pathLst>
                <a:path w="19044" h="15295" extrusionOk="0">
                  <a:moveTo>
                    <a:pt x="7429" y="5742"/>
                  </a:moveTo>
                  <a:lnTo>
                    <a:pt x="9590" y="1"/>
                  </a:lnTo>
                  <a:lnTo>
                    <a:pt x="12561" y="3498"/>
                  </a:lnTo>
                  <a:lnTo>
                    <a:pt x="19044" y="3811"/>
                  </a:lnTo>
                  <a:lnTo>
                    <a:pt x="15262" y="8509"/>
                  </a:lnTo>
                  <a:lnTo>
                    <a:pt x="15465" y="13050"/>
                  </a:lnTo>
                  <a:lnTo>
                    <a:pt x="11548" y="12424"/>
                  </a:lnTo>
                  <a:lnTo>
                    <a:pt x="7091" y="15294"/>
                  </a:lnTo>
                  <a:lnTo>
                    <a:pt x="6888" y="10597"/>
                  </a:lnTo>
                  <a:lnTo>
                    <a:pt x="0" y="8352"/>
                  </a:lnTo>
                  <a:lnTo>
                    <a:pt x="7429" y="5742"/>
                  </a:lnTo>
                  <a:lnTo>
                    <a:pt x="7429" y="5742"/>
                  </a:lnTo>
                  <a:close/>
                </a:path>
              </a:pathLst>
            </a:custGeom>
            <a:solidFill>
              <a:srgbClr val="E5CBE5"/>
            </a:solidFill>
            <a:ln>
              <a:noFill/>
            </a:ln>
          </p:spPr>
          <p:txBody>
            <a:bodyPr lIns="91425" tIns="91425" rIns="91425" bIns="91425" anchor="ctr" anchorCtr="0">
              <a:noAutofit/>
            </a:bodyPr>
            <a:lstStyle/>
            <a:p>
              <a:pPr lvl="0">
                <a:spcBef>
                  <a:spcPts val="0"/>
                </a:spcBef>
                <a:buNone/>
              </a:pPr>
              <a:endParaRPr/>
            </a:p>
          </p:txBody>
        </p:sp>
        <p:sp>
          <p:nvSpPr>
            <p:cNvPr id="189" name="Shape 189"/>
            <p:cNvSpPr/>
            <p:nvPr/>
          </p:nvSpPr>
          <p:spPr>
            <a:xfrm>
              <a:off x="2250400" y="1184850"/>
              <a:ext cx="464300" cy="322350"/>
            </a:xfrm>
            <a:custGeom>
              <a:avLst/>
              <a:gdLst/>
              <a:ahLst/>
              <a:cxnLst/>
              <a:rect l="0" t="0" r="0" b="0"/>
              <a:pathLst>
                <a:path w="18572" h="12894" extrusionOk="0">
                  <a:moveTo>
                    <a:pt x="7429" y="3967"/>
                  </a:moveTo>
                  <a:lnTo>
                    <a:pt x="13507" y="1"/>
                  </a:lnTo>
                  <a:lnTo>
                    <a:pt x="14047" y="3811"/>
                  </a:lnTo>
                  <a:lnTo>
                    <a:pt x="18572" y="5638"/>
                  </a:lnTo>
                  <a:lnTo>
                    <a:pt x="13709" y="8039"/>
                  </a:lnTo>
                  <a:lnTo>
                    <a:pt x="11548" y="12893"/>
                  </a:lnTo>
                  <a:lnTo>
                    <a:pt x="8780" y="10440"/>
                  </a:lnTo>
                  <a:lnTo>
                    <a:pt x="3715" y="12267"/>
                  </a:lnTo>
                  <a:lnTo>
                    <a:pt x="4660" y="7882"/>
                  </a:lnTo>
                  <a:lnTo>
                    <a:pt x="1" y="5638"/>
                  </a:lnTo>
                  <a:lnTo>
                    <a:pt x="7429" y="3967"/>
                  </a:lnTo>
                  <a:lnTo>
                    <a:pt x="7429" y="3967"/>
                  </a:lnTo>
                  <a:close/>
                </a:path>
              </a:pathLst>
            </a:custGeom>
            <a:solidFill>
              <a:srgbClr val="FFD97F"/>
            </a:solidFill>
            <a:ln>
              <a:noFill/>
            </a:ln>
          </p:spPr>
          <p:txBody>
            <a:bodyPr lIns="91425" tIns="91425" rIns="91425" bIns="91425" anchor="ctr" anchorCtr="0">
              <a:noAutofit/>
            </a:bodyPr>
            <a:lstStyle/>
            <a:p>
              <a:pPr lvl="0">
                <a:spcBef>
                  <a:spcPts val="0"/>
                </a:spcBef>
                <a:buNone/>
              </a:pPr>
              <a:endParaRPr/>
            </a:p>
          </p:txBody>
        </p:sp>
        <p:sp>
          <p:nvSpPr>
            <p:cNvPr id="190" name="Shape 190"/>
            <p:cNvSpPr/>
            <p:nvPr/>
          </p:nvSpPr>
          <p:spPr>
            <a:xfrm>
              <a:off x="884625" y="1135275"/>
              <a:ext cx="445725" cy="334075"/>
            </a:xfrm>
            <a:custGeom>
              <a:avLst/>
              <a:gdLst/>
              <a:ahLst/>
              <a:cxnLst/>
              <a:rect l="0" t="0" r="0" b="0"/>
              <a:pathLst>
                <a:path w="17829" h="13363" extrusionOk="0">
                  <a:moveTo>
                    <a:pt x="8847" y="0"/>
                  </a:moveTo>
                  <a:lnTo>
                    <a:pt x="11345" y="2297"/>
                  </a:lnTo>
                  <a:lnTo>
                    <a:pt x="17828" y="1827"/>
                  </a:lnTo>
                  <a:lnTo>
                    <a:pt x="13709" y="6107"/>
                  </a:lnTo>
                  <a:lnTo>
                    <a:pt x="14857" y="11692"/>
                  </a:lnTo>
                  <a:lnTo>
                    <a:pt x="9590" y="9865"/>
                  </a:lnTo>
                  <a:lnTo>
                    <a:pt x="5876" y="13362"/>
                  </a:lnTo>
                  <a:lnTo>
                    <a:pt x="4525" y="8508"/>
                  </a:lnTo>
                  <a:lnTo>
                    <a:pt x="0" y="6681"/>
                  </a:lnTo>
                  <a:lnTo>
                    <a:pt x="6686" y="4124"/>
                  </a:lnTo>
                  <a:lnTo>
                    <a:pt x="8847" y="0"/>
                  </a:lnTo>
                  <a:lnTo>
                    <a:pt x="8847" y="0"/>
                  </a:lnTo>
                  <a:close/>
                </a:path>
              </a:pathLst>
            </a:custGeom>
            <a:solidFill>
              <a:srgbClr val="FFD97F"/>
            </a:solidFill>
            <a:ln>
              <a:noFill/>
            </a:ln>
          </p:spPr>
          <p:txBody>
            <a:bodyPr lIns="91425" tIns="91425" rIns="91425" bIns="91425" anchor="ctr" anchorCtr="0">
              <a:noAutofit/>
            </a:bodyPr>
            <a:lstStyle/>
            <a:p>
              <a:pPr lvl="0">
                <a:spcBef>
                  <a:spcPts val="0"/>
                </a:spcBef>
                <a:buNone/>
              </a:pPr>
              <a:endParaRPr/>
            </a:p>
          </p:txBody>
        </p:sp>
        <p:sp>
          <p:nvSpPr>
            <p:cNvPr id="191" name="Shape 191"/>
            <p:cNvSpPr/>
            <p:nvPr/>
          </p:nvSpPr>
          <p:spPr>
            <a:xfrm>
              <a:off x="165425" y="1174400"/>
              <a:ext cx="401825" cy="426750"/>
            </a:xfrm>
            <a:custGeom>
              <a:avLst/>
              <a:gdLst/>
              <a:ahLst/>
              <a:cxnLst/>
              <a:rect l="0" t="0" r="0" b="0"/>
              <a:pathLst>
                <a:path w="16073" h="17070" extrusionOk="0">
                  <a:moveTo>
                    <a:pt x="5673" y="6630"/>
                  </a:moveTo>
                  <a:lnTo>
                    <a:pt x="6821" y="1"/>
                  </a:lnTo>
                  <a:lnTo>
                    <a:pt x="11143" y="4072"/>
                  </a:lnTo>
                  <a:lnTo>
                    <a:pt x="15263" y="3133"/>
                  </a:lnTo>
                  <a:lnTo>
                    <a:pt x="13709" y="7569"/>
                  </a:lnTo>
                  <a:lnTo>
                    <a:pt x="16073" y="12528"/>
                  </a:lnTo>
                  <a:lnTo>
                    <a:pt x="11143" y="12528"/>
                  </a:lnTo>
                  <a:lnTo>
                    <a:pt x="9185" y="17069"/>
                  </a:lnTo>
                  <a:lnTo>
                    <a:pt x="5673" y="11484"/>
                  </a:lnTo>
                  <a:lnTo>
                    <a:pt x="1" y="12111"/>
                  </a:lnTo>
                  <a:lnTo>
                    <a:pt x="5673" y="6630"/>
                  </a:lnTo>
                  <a:lnTo>
                    <a:pt x="5673" y="6630"/>
                  </a:lnTo>
                  <a:close/>
                </a:path>
              </a:pathLst>
            </a:custGeom>
            <a:solidFill>
              <a:srgbClr val="D3EDED"/>
            </a:solidFill>
            <a:ln>
              <a:noFill/>
            </a:ln>
          </p:spPr>
          <p:txBody>
            <a:bodyPr lIns="91425" tIns="91425" rIns="91425" bIns="91425" anchor="ctr" anchorCtr="0">
              <a:noAutofit/>
            </a:bodyPr>
            <a:lstStyle/>
            <a:p>
              <a:pPr lvl="0">
                <a:spcBef>
                  <a:spcPts val="0"/>
                </a:spcBef>
                <a:buNone/>
              </a:pPr>
              <a:endParaRPr/>
            </a:p>
          </p:txBody>
        </p:sp>
        <p:sp>
          <p:nvSpPr>
            <p:cNvPr id="192" name="Shape 192"/>
            <p:cNvSpPr/>
            <p:nvPr/>
          </p:nvSpPr>
          <p:spPr>
            <a:xfrm>
              <a:off x="356200" y="477575"/>
              <a:ext cx="386625" cy="362800"/>
            </a:xfrm>
            <a:custGeom>
              <a:avLst/>
              <a:gdLst/>
              <a:ahLst/>
              <a:cxnLst/>
              <a:rect l="0" t="0" r="0" b="0"/>
              <a:pathLst>
                <a:path w="15465" h="14512" extrusionOk="0">
                  <a:moveTo>
                    <a:pt x="6078" y="5743"/>
                  </a:moveTo>
                  <a:lnTo>
                    <a:pt x="7024" y="1"/>
                  </a:lnTo>
                  <a:lnTo>
                    <a:pt x="10198" y="2402"/>
                  </a:lnTo>
                  <a:lnTo>
                    <a:pt x="15060" y="2245"/>
                  </a:lnTo>
                  <a:lnTo>
                    <a:pt x="13709" y="5899"/>
                  </a:lnTo>
                  <a:lnTo>
                    <a:pt x="15465" y="10440"/>
                  </a:lnTo>
                  <a:lnTo>
                    <a:pt x="10941" y="10284"/>
                  </a:lnTo>
                  <a:lnTo>
                    <a:pt x="7429" y="14512"/>
                  </a:lnTo>
                  <a:lnTo>
                    <a:pt x="5876" y="9971"/>
                  </a:lnTo>
                  <a:lnTo>
                    <a:pt x="1" y="8457"/>
                  </a:lnTo>
                  <a:lnTo>
                    <a:pt x="6078" y="5743"/>
                  </a:lnTo>
                  <a:lnTo>
                    <a:pt x="6078" y="5743"/>
                  </a:lnTo>
                  <a:close/>
                </a:path>
              </a:pathLst>
            </a:custGeom>
            <a:solidFill>
              <a:srgbClr val="FFBF4D"/>
            </a:solidFill>
            <a:ln>
              <a:noFill/>
            </a:ln>
          </p:spPr>
          <p:txBody>
            <a:bodyPr lIns="91425" tIns="91425" rIns="91425" bIns="91425" anchor="ctr" anchorCtr="0">
              <a:noAutofit/>
            </a:bodyPr>
            <a:lstStyle/>
            <a:p>
              <a:pPr lvl="0">
                <a:spcBef>
                  <a:spcPts val="0"/>
                </a:spcBef>
                <a:buNone/>
              </a:pPr>
              <a:endParaRPr/>
            </a:p>
          </p:txBody>
        </p:sp>
        <p:sp>
          <p:nvSpPr>
            <p:cNvPr id="193" name="Shape 193"/>
            <p:cNvSpPr/>
            <p:nvPr/>
          </p:nvSpPr>
          <p:spPr>
            <a:xfrm>
              <a:off x="1114225" y="22175"/>
              <a:ext cx="1061925" cy="330175"/>
            </a:xfrm>
            <a:custGeom>
              <a:avLst/>
              <a:gdLst/>
              <a:ahLst/>
              <a:cxnLst/>
              <a:rect l="0" t="0" r="0" b="0"/>
              <a:pathLst>
                <a:path w="42477" h="13207" extrusionOk="0">
                  <a:moveTo>
                    <a:pt x="17626" y="0"/>
                  </a:moveTo>
                  <a:lnTo>
                    <a:pt x="13506" y="470"/>
                  </a:lnTo>
                  <a:lnTo>
                    <a:pt x="10805" y="940"/>
                  </a:lnTo>
                  <a:lnTo>
                    <a:pt x="9387" y="2140"/>
                  </a:lnTo>
                  <a:lnTo>
                    <a:pt x="8442" y="3341"/>
                  </a:lnTo>
                  <a:lnTo>
                    <a:pt x="6078" y="4124"/>
                  </a:lnTo>
                  <a:lnTo>
                    <a:pt x="2972" y="5168"/>
                  </a:lnTo>
                  <a:lnTo>
                    <a:pt x="811" y="6368"/>
                  </a:lnTo>
                  <a:lnTo>
                    <a:pt x="1" y="8039"/>
                  </a:lnTo>
                  <a:lnTo>
                    <a:pt x="608" y="9239"/>
                  </a:lnTo>
                  <a:lnTo>
                    <a:pt x="1756" y="9709"/>
                  </a:lnTo>
                  <a:lnTo>
                    <a:pt x="1554" y="11223"/>
                  </a:lnTo>
                  <a:lnTo>
                    <a:pt x="2972" y="12423"/>
                  </a:lnTo>
                  <a:lnTo>
                    <a:pt x="5335" y="13206"/>
                  </a:lnTo>
                  <a:lnTo>
                    <a:pt x="7429" y="12580"/>
                  </a:lnTo>
                  <a:lnTo>
                    <a:pt x="10197" y="12736"/>
                  </a:lnTo>
                  <a:lnTo>
                    <a:pt x="12764" y="12736"/>
                  </a:lnTo>
                  <a:lnTo>
                    <a:pt x="15127" y="12423"/>
                  </a:lnTo>
                  <a:lnTo>
                    <a:pt x="16073" y="11536"/>
                  </a:lnTo>
                  <a:lnTo>
                    <a:pt x="18639" y="10753"/>
                  </a:lnTo>
                  <a:lnTo>
                    <a:pt x="22353" y="10753"/>
                  </a:lnTo>
                  <a:lnTo>
                    <a:pt x="24514" y="12006"/>
                  </a:lnTo>
                  <a:lnTo>
                    <a:pt x="27417" y="12162"/>
                  </a:lnTo>
                  <a:lnTo>
                    <a:pt x="30389" y="12580"/>
                  </a:lnTo>
                  <a:lnTo>
                    <a:pt x="33495" y="12267"/>
                  </a:lnTo>
                  <a:lnTo>
                    <a:pt x="35859" y="11536"/>
                  </a:lnTo>
                  <a:lnTo>
                    <a:pt x="37614" y="10492"/>
                  </a:lnTo>
                  <a:lnTo>
                    <a:pt x="37817" y="9083"/>
                  </a:lnTo>
                  <a:lnTo>
                    <a:pt x="39978" y="7725"/>
                  </a:lnTo>
                  <a:lnTo>
                    <a:pt x="41126" y="7151"/>
                  </a:lnTo>
                  <a:lnTo>
                    <a:pt x="42477" y="5899"/>
                  </a:lnTo>
                  <a:lnTo>
                    <a:pt x="41734" y="3967"/>
                  </a:lnTo>
                  <a:lnTo>
                    <a:pt x="39775" y="3028"/>
                  </a:lnTo>
                  <a:lnTo>
                    <a:pt x="37412" y="2871"/>
                  </a:lnTo>
                  <a:lnTo>
                    <a:pt x="35454" y="3341"/>
                  </a:lnTo>
                  <a:lnTo>
                    <a:pt x="34846" y="1671"/>
                  </a:lnTo>
                  <a:lnTo>
                    <a:pt x="33495" y="627"/>
                  </a:lnTo>
                  <a:lnTo>
                    <a:pt x="31334" y="470"/>
                  </a:lnTo>
                  <a:lnTo>
                    <a:pt x="27620" y="783"/>
                  </a:lnTo>
                  <a:lnTo>
                    <a:pt x="25054" y="1253"/>
                  </a:lnTo>
                  <a:lnTo>
                    <a:pt x="23703" y="157"/>
                  </a:lnTo>
                  <a:lnTo>
                    <a:pt x="21948" y="0"/>
                  </a:lnTo>
                  <a:lnTo>
                    <a:pt x="20394" y="314"/>
                  </a:lnTo>
                  <a:lnTo>
                    <a:pt x="17626" y="0"/>
                  </a:lnTo>
                  <a:lnTo>
                    <a:pt x="17626" y="0"/>
                  </a:lnTo>
                  <a:close/>
                </a:path>
              </a:pathLst>
            </a:custGeom>
            <a:solidFill>
              <a:srgbClr val="8CBFBF"/>
            </a:solidFill>
            <a:ln>
              <a:noFill/>
            </a:ln>
          </p:spPr>
          <p:txBody>
            <a:bodyPr lIns="91425" tIns="91425" rIns="91425" bIns="91425" anchor="ctr" anchorCtr="0">
              <a:noAutofit/>
            </a:bodyPr>
            <a:lstStyle/>
            <a:p>
              <a:pPr lvl="0">
                <a:spcBef>
                  <a:spcPts val="0"/>
                </a:spcBef>
                <a:buNone/>
              </a:pPr>
              <a:endParaRPr/>
            </a:p>
          </p:txBody>
        </p:sp>
        <p:sp>
          <p:nvSpPr>
            <p:cNvPr id="194" name="Shape 194"/>
            <p:cNvSpPr/>
            <p:nvPr/>
          </p:nvSpPr>
          <p:spPr>
            <a:xfrm>
              <a:off x="1293175" y="186600"/>
              <a:ext cx="454175" cy="643350"/>
            </a:xfrm>
            <a:custGeom>
              <a:avLst/>
              <a:gdLst/>
              <a:ahLst/>
              <a:cxnLst/>
              <a:rect l="0" t="0" r="0" b="0"/>
              <a:pathLst>
                <a:path w="18167" h="25734" extrusionOk="0">
                  <a:moveTo>
                    <a:pt x="9995" y="3549"/>
                  </a:moveTo>
                  <a:lnTo>
                    <a:pt x="6213" y="6786"/>
                  </a:lnTo>
                  <a:lnTo>
                    <a:pt x="3377" y="9135"/>
                  </a:lnTo>
                  <a:lnTo>
                    <a:pt x="2364" y="10387"/>
                  </a:lnTo>
                  <a:lnTo>
                    <a:pt x="3175" y="11014"/>
                  </a:lnTo>
                  <a:lnTo>
                    <a:pt x="5403" y="11431"/>
                  </a:lnTo>
                  <a:lnTo>
                    <a:pt x="1554" y="15972"/>
                  </a:lnTo>
                  <a:lnTo>
                    <a:pt x="4187" y="16546"/>
                  </a:lnTo>
                  <a:lnTo>
                    <a:pt x="1216" y="21818"/>
                  </a:lnTo>
                  <a:lnTo>
                    <a:pt x="1" y="25733"/>
                  </a:lnTo>
                  <a:lnTo>
                    <a:pt x="3985" y="23384"/>
                  </a:lnTo>
                  <a:lnTo>
                    <a:pt x="7767" y="18582"/>
                  </a:lnTo>
                  <a:lnTo>
                    <a:pt x="12021" y="15033"/>
                  </a:lnTo>
                  <a:lnTo>
                    <a:pt x="10805" y="13937"/>
                  </a:lnTo>
                  <a:lnTo>
                    <a:pt x="12223" y="11431"/>
                  </a:lnTo>
                  <a:lnTo>
                    <a:pt x="16208" y="9448"/>
                  </a:lnTo>
                  <a:lnTo>
                    <a:pt x="15397" y="7882"/>
                  </a:lnTo>
                  <a:lnTo>
                    <a:pt x="13777" y="7725"/>
                  </a:lnTo>
                  <a:lnTo>
                    <a:pt x="18166" y="4019"/>
                  </a:lnTo>
                  <a:lnTo>
                    <a:pt x="17221" y="0"/>
                  </a:lnTo>
                  <a:lnTo>
                    <a:pt x="12021" y="313"/>
                  </a:lnTo>
                  <a:lnTo>
                    <a:pt x="9995" y="3549"/>
                  </a:lnTo>
                  <a:lnTo>
                    <a:pt x="9995" y="3549"/>
                  </a:lnTo>
                  <a:close/>
                </a:path>
              </a:pathLst>
            </a:custGeom>
            <a:solidFill>
              <a:srgbClr val="BAEDED"/>
            </a:solidFill>
            <a:ln>
              <a:noFill/>
            </a:ln>
          </p:spPr>
          <p:txBody>
            <a:bodyPr lIns="91425" tIns="91425" rIns="91425" bIns="91425" anchor="ctr" anchorCtr="0">
              <a:noAutofit/>
            </a:bodyPr>
            <a:lstStyle/>
            <a:p>
              <a:pPr lvl="0">
                <a:spcBef>
                  <a:spcPts val="0"/>
                </a:spcBef>
                <a:buNone/>
              </a:pPr>
              <a:endParaRPr/>
            </a:p>
          </p:txBody>
        </p:sp>
        <p:sp>
          <p:nvSpPr>
            <p:cNvPr id="195" name="Shape 195"/>
            <p:cNvSpPr/>
            <p:nvPr/>
          </p:nvSpPr>
          <p:spPr>
            <a:xfrm>
              <a:off x="1413050" y="1996500"/>
              <a:ext cx="442325" cy="189250"/>
            </a:xfrm>
            <a:custGeom>
              <a:avLst/>
              <a:gdLst/>
              <a:ahLst/>
              <a:cxnLst/>
              <a:rect l="0" t="0" r="0" b="0"/>
              <a:pathLst>
                <a:path w="17693" h="7570" extrusionOk="0">
                  <a:moveTo>
                    <a:pt x="540" y="3394"/>
                  </a:moveTo>
                  <a:lnTo>
                    <a:pt x="6145" y="888"/>
                  </a:lnTo>
                  <a:lnTo>
                    <a:pt x="10265" y="1"/>
                  </a:lnTo>
                  <a:lnTo>
                    <a:pt x="13439" y="53"/>
                  </a:lnTo>
                  <a:lnTo>
                    <a:pt x="15937" y="471"/>
                  </a:lnTo>
                  <a:lnTo>
                    <a:pt x="17693" y="1201"/>
                  </a:lnTo>
                  <a:lnTo>
                    <a:pt x="15194" y="6630"/>
                  </a:lnTo>
                  <a:lnTo>
                    <a:pt x="10400" y="7361"/>
                  </a:lnTo>
                  <a:lnTo>
                    <a:pt x="5200" y="7569"/>
                  </a:lnTo>
                  <a:lnTo>
                    <a:pt x="1081" y="6264"/>
                  </a:lnTo>
                  <a:lnTo>
                    <a:pt x="0" y="4594"/>
                  </a:lnTo>
                  <a:lnTo>
                    <a:pt x="540" y="3394"/>
                  </a:lnTo>
                  <a:lnTo>
                    <a:pt x="540" y="3394"/>
                  </a:lnTo>
                  <a:close/>
                </a:path>
              </a:pathLst>
            </a:custGeom>
            <a:solidFill>
              <a:srgbClr val="FFFAE5"/>
            </a:solidFill>
            <a:ln>
              <a:noFill/>
            </a:ln>
          </p:spPr>
          <p:txBody>
            <a:bodyPr lIns="91425" tIns="91425" rIns="91425" bIns="91425" anchor="ctr" anchorCtr="0">
              <a:noAutofit/>
            </a:bodyPr>
            <a:lstStyle/>
            <a:p>
              <a:pPr lvl="0">
                <a:spcBef>
                  <a:spcPts val="0"/>
                </a:spcBef>
                <a:buNone/>
              </a:pPr>
              <a:endParaRPr/>
            </a:p>
          </p:txBody>
        </p:sp>
        <p:sp>
          <p:nvSpPr>
            <p:cNvPr id="196" name="Shape 196"/>
            <p:cNvSpPr/>
            <p:nvPr/>
          </p:nvSpPr>
          <p:spPr>
            <a:xfrm>
              <a:off x="947100" y="236175"/>
              <a:ext cx="97925" cy="147475"/>
            </a:xfrm>
            <a:custGeom>
              <a:avLst/>
              <a:gdLst/>
              <a:ahLst/>
              <a:cxnLst/>
              <a:rect l="0" t="0" r="0" b="0"/>
              <a:pathLst>
                <a:path w="3917" h="5899" extrusionOk="0">
                  <a:moveTo>
                    <a:pt x="0" y="575"/>
                  </a:moveTo>
                  <a:lnTo>
                    <a:pt x="1148" y="1"/>
                  </a:lnTo>
                  <a:lnTo>
                    <a:pt x="2431" y="1"/>
                  </a:lnTo>
                  <a:lnTo>
                    <a:pt x="3377" y="1149"/>
                  </a:lnTo>
                  <a:lnTo>
                    <a:pt x="3917" y="3602"/>
                  </a:lnTo>
                  <a:lnTo>
                    <a:pt x="3917" y="5899"/>
                  </a:lnTo>
                  <a:lnTo>
                    <a:pt x="2431" y="3759"/>
                  </a:lnTo>
                  <a:lnTo>
                    <a:pt x="945" y="1723"/>
                  </a:lnTo>
                  <a:lnTo>
                    <a:pt x="0" y="575"/>
                  </a:lnTo>
                  <a:lnTo>
                    <a:pt x="0" y="575"/>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197" name="Shape 197"/>
            <p:cNvSpPr/>
            <p:nvPr/>
          </p:nvSpPr>
          <p:spPr>
            <a:xfrm>
              <a:off x="817100" y="387550"/>
              <a:ext cx="135075" cy="130525"/>
            </a:xfrm>
            <a:custGeom>
              <a:avLst/>
              <a:gdLst/>
              <a:ahLst/>
              <a:cxnLst/>
              <a:rect l="0" t="0" r="0" b="0"/>
              <a:pathLst>
                <a:path w="5403" h="5221" extrusionOk="0">
                  <a:moveTo>
                    <a:pt x="2431" y="0"/>
                  </a:moveTo>
                  <a:lnTo>
                    <a:pt x="1148" y="470"/>
                  </a:lnTo>
                  <a:lnTo>
                    <a:pt x="203" y="1462"/>
                  </a:lnTo>
                  <a:lnTo>
                    <a:pt x="0" y="2767"/>
                  </a:lnTo>
                  <a:lnTo>
                    <a:pt x="541" y="3915"/>
                  </a:lnTo>
                  <a:lnTo>
                    <a:pt x="2026" y="5220"/>
                  </a:lnTo>
                  <a:lnTo>
                    <a:pt x="3377" y="5063"/>
                  </a:lnTo>
                  <a:lnTo>
                    <a:pt x="4862" y="4333"/>
                  </a:lnTo>
                  <a:lnTo>
                    <a:pt x="5403" y="3341"/>
                  </a:lnTo>
                  <a:lnTo>
                    <a:pt x="5065" y="2193"/>
                  </a:lnTo>
                  <a:lnTo>
                    <a:pt x="3917" y="2036"/>
                  </a:lnTo>
                  <a:lnTo>
                    <a:pt x="3377" y="3341"/>
                  </a:lnTo>
                  <a:lnTo>
                    <a:pt x="1689" y="3602"/>
                  </a:lnTo>
                  <a:lnTo>
                    <a:pt x="1891" y="2297"/>
                  </a:lnTo>
                  <a:lnTo>
                    <a:pt x="2837" y="1305"/>
                  </a:lnTo>
                  <a:lnTo>
                    <a:pt x="3714" y="1149"/>
                  </a:lnTo>
                  <a:lnTo>
                    <a:pt x="2431" y="0"/>
                  </a:lnTo>
                  <a:lnTo>
                    <a:pt x="2431" y="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198" name="Shape 198"/>
            <p:cNvSpPr/>
            <p:nvPr/>
          </p:nvSpPr>
          <p:spPr>
            <a:xfrm>
              <a:off x="655025" y="362750"/>
              <a:ext cx="55725" cy="67875"/>
            </a:xfrm>
            <a:custGeom>
              <a:avLst/>
              <a:gdLst/>
              <a:ahLst/>
              <a:cxnLst/>
              <a:rect l="0" t="0" r="0" b="0"/>
              <a:pathLst>
                <a:path w="2229" h="2715" extrusionOk="0">
                  <a:moveTo>
                    <a:pt x="878" y="1"/>
                  </a:moveTo>
                  <a:lnTo>
                    <a:pt x="2229" y="1567"/>
                  </a:lnTo>
                  <a:lnTo>
                    <a:pt x="2229" y="2715"/>
                  </a:lnTo>
                  <a:lnTo>
                    <a:pt x="1081" y="2141"/>
                  </a:lnTo>
                  <a:lnTo>
                    <a:pt x="0" y="992"/>
                  </a:lnTo>
                  <a:lnTo>
                    <a:pt x="878" y="1"/>
                  </a:lnTo>
                  <a:lnTo>
                    <a:pt x="878" y="1"/>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199" name="Shape 199"/>
            <p:cNvSpPr/>
            <p:nvPr/>
          </p:nvSpPr>
          <p:spPr>
            <a:xfrm>
              <a:off x="435550" y="510200"/>
              <a:ext cx="293775" cy="302775"/>
            </a:xfrm>
            <a:custGeom>
              <a:avLst/>
              <a:gdLst/>
              <a:ahLst/>
              <a:cxnLst/>
              <a:rect l="0" t="0" r="0" b="0"/>
              <a:pathLst>
                <a:path w="11751" h="12111" extrusionOk="0">
                  <a:moveTo>
                    <a:pt x="3917" y="5064"/>
                  </a:moveTo>
                  <a:lnTo>
                    <a:pt x="3917" y="2298"/>
                  </a:lnTo>
                  <a:lnTo>
                    <a:pt x="4255" y="314"/>
                  </a:lnTo>
                  <a:lnTo>
                    <a:pt x="5403" y="1"/>
                  </a:lnTo>
                  <a:lnTo>
                    <a:pt x="7429" y="2298"/>
                  </a:lnTo>
                  <a:lnTo>
                    <a:pt x="9522" y="1462"/>
                  </a:lnTo>
                  <a:lnTo>
                    <a:pt x="11008" y="1462"/>
                  </a:lnTo>
                  <a:lnTo>
                    <a:pt x="11751" y="1880"/>
                  </a:lnTo>
                  <a:lnTo>
                    <a:pt x="11548" y="2767"/>
                  </a:lnTo>
                  <a:lnTo>
                    <a:pt x="10265" y="4072"/>
                  </a:lnTo>
                  <a:lnTo>
                    <a:pt x="10063" y="5377"/>
                  </a:lnTo>
                  <a:lnTo>
                    <a:pt x="11548" y="8091"/>
                  </a:lnTo>
                  <a:lnTo>
                    <a:pt x="11143" y="9083"/>
                  </a:lnTo>
                  <a:lnTo>
                    <a:pt x="7429" y="8405"/>
                  </a:lnTo>
                  <a:lnTo>
                    <a:pt x="6483" y="10231"/>
                  </a:lnTo>
                  <a:lnTo>
                    <a:pt x="5200" y="12110"/>
                  </a:lnTo>
                  <a:lnTo>
                    <a:pt x="3512" y="11432"/>
                  </a:lnTo>
                  <a:lnTo>
                    <a:pt x="3310" y="8091"/>
                  </a:lnTo>
                  <a:lnTo>
                    <a:pt x="1689" y="8405"/>
                  </a:lnTo>
                  <a:lnTo>
                    <a:pt x="1" y="7830"/>
                  </a:lnTo>
                  <a:lnTo>
                    <a:pt x="338" y="6369"/>
                  </a:lnTo>
                  <a:lnTo>
                    <a:pt x="2229" y="5951"/>
                  </a:lnTo>
                  <a:lnTo>
                    <a:pt x="2972" y="7100"/>
                  </a:lnTo>
                  <a:lnTo>
                    <a:pt x="4052" y="6943"/>
                  </a:lnTo>
                  <a:lnTo>
                    <a:pt x="4998" y="7204"/>
                  </a:lnTo>
                  <a:lnTo>
                    <a:pt x="4795" y="9657"/>
                  </a:lnTo>
                  <a:lnTo>
                    <a:pt x="5943" y="8509"/>
                  </a:lnTo>
                  <a:lnTo>
                    <a:pt x="6686" y="7674"/>
                  </a:lnTo>
                  <a:lnTo>
                    <a:pt x="8374" y="7517"/>
                  </a:lnTo>
                  <a:lnTo>
                    <a:pt x="10063" y="7935"/>
                  </a:lnTo>
                  <a:lnTo>
                    <a:pt x="8172" y="4646"/>
                  </a:lnTo>
                  <a:lnTo>
                    <a:pt x="9117" y="3498"/>
                  </a:lnTo>
                  <a:lnTo>
                    <a:pt x="9860" y="2454"/>
                  </a:lnTo>
                  <a:lnTo>
                    <a:pt x="7226" y="3341"/>
                  </a:lnTo>
                  <a:lnTo>
                    <a:pt x="6146" y="2767"/>
                  </a:lnTo>
                  <a:lnTo>
                    <a:pt x="5403" y="1880"/>
                  </a:lnTo>
                  <a:lnTo>
                    <a:pt x="4795" y="3498"/>
                  </a:lnTo>
                  <a:lnTo>
                    <a:pt x="4795" y="5377"/>
                  </a:lnTo>
                  <a:lnTo>
                    <a:pt x="3917" y="5064"/>
                  </a:lnTo>
                  <a:lnTo>
                    <a:pt x="3917" y="5064"/>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00" name="Shape 200"/>
            <p:cNvSpPr/>
            <p:nvPr/>
          </p:nvSpPr>
          <p:spPr>
            <a:xfrm>
              <a:off x="327500" y="798600"/>
              <a:ext cx="163800" cy="69175"/>
            </a:xfrm>
            <a:custGeom>
              <a:avLst/>
              <a:gdLst/>
              <a:ahLst/>
              <a:cxnLst/>
              <a:rect l="0" t="0" r="0" b="0"/>
              <a:pathLst>
                <a:path w="6552" h="2767" extrusionOk="0">
                  <a:moveTo>
                    <a:pt x="1149" y="0"/>
                  </a:moveTo>
                  <a:lnTo>
                    <a:pt x="3917" y="1044"/>
                  </a:lnTo>
                  <a:lnTo>
                    <a:pt x="6551" y="2767"/>
                  </a:lnTo>
                  <a:lnTo>
                    <a:pt x="4323" y="2610"/>
                  </a:lnTo>
                  <a:lnTo>
                    <a:pt x="203" y="1462"/>
                  </a:lnTo>
                  <a:lnTo>
                    <a:pt x="1" y="470"/>
                  </a:lnTo>
                  <a:lnTo>
                    <a:pt x="1149" y="0"/>
                  </a:lnTo>
                  <a:lnTo>
                    <a:pt x="1149" y="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01" name="Shape 201"/>
            <p:cNvSpPr/>
            <p:nvPr/>
          </p:nvSpPr>
          <p:spPr>
            <a:xfrm>
              <a:off x="337625" y="994325"/>
              <a:ext cx="227950" cy="57450"/>
            </a:xfrm>
            <a:custGeom>
              <a:avLst/>
              <a:gdLst/>
              <a:ahLst/>
              <a:cxnLst/>
              <a:rect l="0" t="0" r="0" b="0"/>
              <a:pathLst>
                <a:path w="9118" h="2298" extrusionOk="0">
                  <a:moveTo>
                    <a:pt x="1" y="1984"/>
                  </a:moveTo>
                  <a:lnTo>
                    <a:pt x="541" y="836"/>
                  </a:lnTo>
                  <a:lnTo>
                    <a:pt x="1689" y="1"/>
                  </a:lnTo>
                  <a:lnTo>
                    <a:pt x="6146" y="105"/>
                  </a:lnTo>
                  <a:lnTo>
                    <a:pt x="8172" y="836"/>
                  </a:lnTo>
                  <a:lnTo>
                    <a:pt x="9117" y="1828"/>
                  </a:lnTo>
                  <a:lnTo>
                    <a:pt x="6889" y="2297"/>
                  </a:lnTo>
                  <a:lnTo>
                    <a:pt x="2229" y="2297"/>
                  </a:lnTo>
                  <a:lnTo>
                    <a:pt x="1" y="1984"/>
                  </a:lnTo>
                  <a:lnTo>
                    <a:pt x="1" y="1984"/>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02" name="Shape 202"/>
            <p:cNvSpPr/>
            <p:nvPr/>
          </p:nvSpPr>
          <p:spPr>
            <a:xfrm>
              <a:off x="467625" y="1131350"/>
              <a:ext cx="87825" cy="71800"/>
            </a:xfrm>
            <a:custGeom>
              <a:avLst/>
              <a:gdLst/>
              <a:ahLst/>
              <a:cxnLst/>
              <a:rect l="0" t="0" r="0" b="0"/>
              <a:pathLst>
                <a:path w="3513" h="2872" extrusionOk="0">
                  <a:moveTo>
                    <a:pt x="203" y="418"/>
                  </a:moveTo>
                  <a:lnTo>
                    <a:pt x="2027" y="0"/>
                  </a:lnTo>
                  <a:lnTo>
                    <a:pt x="3377" y="418"/>
                  </a:lnTo>
                  <a:lnTo>
                    <a:pt x="3512" y="1723"/>
                  </a:lnTo>
                  <a:lnTo>
                    <a:pt x="2634" y="2871"/>
                  </a:lnTo>
                  <a:lnTo>
                    <a:pt x="744" y="2558"/>
                  </a:lnTo>
                  <a:lnTo>
                    <a:pt x="1" y="1566"/>
                  </a:lnTo>
                  <a:lnTo>
                    <a:pt x="203" y="418"/>
                  </a:lnTo>
                  <a:lnTo>
                    <a:pt x="203" y="418"/>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03" name="Shape 203"/>
            <p:cNvSpPr/>
            <p:nvPr/>
          </p:nvSpPr>
          <p:spPr>
            <a:xfrm>
              <a:off x="211025" y="1213550"/>
              <a:ext cx="341050" cy="368025"/>
            </a:xfrm>
            <a:custGeom>
              <a:avLst/>
              <a:gdLst/>
              <a:ahLst/>
              <a:cxnLst/>
              <a:rect l="0" t="0" r="0" b="0"/>
              <a:pathLst>
                <a:path w="13642" h="14721" extrusionOk="0">
                  <a:moveTo>
                    <a:pt x="4660" y="5899"/>
                  </a:moveTo>
                  <a:lnTo>
                    <a:pt x="4862" y="3602"/>
                  </a:lnTo>
                  <a:lnTo>
                    <a:pt x="5065" y="1723"/>
                  </a:lnTo>
                  <a:lnTo>
                    <a:pt x="5403" y="418"/>
                  </a:lnTo>
                  <a:lnTo>
                    <a:pt x="6551" y="1"/>
                  </a:lnTo>
                  <a:lnTo>
                    <a:pt x="7631" y="732"/>
                  </a:lnTo>
                  <a:lnTo>
                    <a:pt x="8982" y="3185"/>
                  </a:lnTo>
                  <a:lnTo>
                    <a:pt x="10805" y="2767"/>
                  </a:lnTo>
                  <a:lnTo>
                    <a:pt x="12291" y="2193"/>
                  </a:lnTo>
                  <a:lnTo>
                    <a:pt x="13236" y="2454"/>
                  </a:lnTo>
                  <a:lnTo>
                    <a:pt x="12493" y="3916"/>
                  </a:lnTo>
                  <a:lnTo>
                    <a:pt x="11548" y="6056"/>
                  </a:lnTo>
                  <a:lnTo>
                    <a:pt x="12898" y="8352"/>
                  </a:lnTo>
                  <a:lnTo>
                    <a:pt x="13641" y="10388"/>
                  </a:lnTo>
                  <a:lnTo>
                    <a:pt x="12493" y="10962"/>
                  </a:lnTo>
                  <a:lnTo>
                    <a:pt x="9184" y="10545"/>
                  </a:lnTo>
                  <a:lnTo>
                    <a:pt x="7293" y="14720"/>
                  </a:lnTo>
                  <a:lnTo>
                    <a:pt x="5808" y="13990"/>
                  </a:lnTo>
                  <a:lnTo>
                    <a:pt x="5267" y="11849"/>
                  </a:lnTo>
                  <a:lnTo>
                    <a:pt x="5065" y="9396"/>
                  </a:lnTo>
                  <a:lnTo>
                    <a:pt x="3714" y="9396"/>
                  </a:lnTo>
                  <a:lnTo>
                    <a:pt x="1891" y="10231"/>
                  </a:lnTo>
                  <a:lnTo>
                    <a:pt x="0" y="9657"/>
                  </a:lnTo>
                  <a:lnTo>
                    <a:pt x="3917" y="6943"/>
                  </a:lnTo>
                  <a:lnTo>
                    <a:pt x="4119" y="8091"/>
                  </a:lnTo>
                  <a:lnTo>
                    <a:pt x="5605" y="7778"/>
                  </a:lnTo>
                  <a:lnTo>
                    <a:pt x="6145" y="8665"/>
                  </a:lnTo>
                  <a:lnTo>
                    <a:pt x="7091" y="11693"/>
                  </a:lnTo>
                  <a:lnTo>
                    <a:pt x="8239" y="9553"/>
                  </a:lnTo>
                  <a:lnTo>
                    <a:pt x="11548" y="9970"/>
                  </a:lnTo>
                  <a:lnTo>
                    <a:pt x="9724" y="6473"/>
                  </a:lnTo>
                  <a:lnTo>
                    <a:pt x="11210" y="3498"/>
                  </a:lnTo>
                  <a:lnTo>
                    <a:pt x="8576" y="4751"/>
                  </a:lnTo>
                  <a:lnTo>
                    <a:pt x="7091" y="3341"/>
                  </a:lnTo>
                  <a:lnTo>
                    <a:pt x="6551" y="2037"/>
                  </a:lnTo>
                  <a:lnTo>
                    <a:pt x="6348" y="5899"/>
                  </a:lnTo>
                  <a:lnTo>
                    <a:pt x="4660" y="5899"/>
                  </a:lnTo>
                  <a:lnTo>
                    <a:pt x="4660" y="5899"/>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04" name="Shape 204"/>
            <p:cNvSpPr/>
            <p:nvPr/>
          </p:nvSpPr>
          <p:spPr>
            <a:xfrm>
              <a:off x="774900" y="1195300"/>
              <a:ext cx="52350" cy="26125"/>
            </a:xfrm>
            <a:custGeom>
              <a:avLst/>
              <a:gdLst/>
              <a:ahLst/>
              <a:cxnLst/>
              <a:rect l="0" t="0" r="0" b="0"/>
              <a:pathLst>
                <a:path w="2094" h="1045" extrusionOk="0">
                  <a:moveTo>
                    <a:pt x="0" y="0"/>
                  </a:moveTo>
                  <a:lnTo>
                    <a:pt x="1486" y="0"/>
                  </a:lnTo>
                  <a:lnTo>
                    <a:pt x="2093" y="887"/>
                  </a:lnTo>
                  <a:lnTo>
                    <a:pt x="608" y="1044"/>
                  </a:lnTo>
                  <a:lnTo>
                    <a:pt x="0" y="0"/>
                  </a:lnTo>
                  <a:lnTo>
                    <a:pt x="0" y="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05" name="Shape 205"/>
            <p:cNvSpPr/>
            <p:nvPr/>
          </p:nvSpPr>
          <p:spPr>
            <a:xfrm>
              <a:off x="817100" y="1160050"/>
              <a:ext cx="50675" cy="35275"/>
            </a:xfrm>
            <a:custGeom>
              <a:avLst/>
              <a:gdLst/>
              <a:ahLst/>
              <a:cxnLst/>
              <a:rect l="0" t="0" r="0" b="0"/>
              <a:pathLst>
                <a:path w="2027" h="1411" extrusionOk="0">
                  <a:moveTo>
                    <a:pt x="0" y="262"/>
                  </a:moveTo>
                  <a:lnTo>
                    <a:pt x="1486" y="1"/>
                  </a:lnTo>
                  <a:lnTo>
                    <a:pt x="2026" y="575"/>
                  </a:lnTo>
                  <a:lnTo>
                    <a:pt x="1486" y="1410"/>
                  </a:lnTo>
                  <a:lnTo>
                    <a:pt x="0" y="262"/>
                  </a:lnTo>
                  <a:lnTo>
                    <a:pt x="0" y="262"/>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06" name="Shape 206"/>
            <p:cNvSpPr/>
            <p:nvPr/>
          </p:nvSpPr>
          <p:spPr>
            <a:xfrm>
              <a:off x="920075" y="1113075"/>
              <a:ext cx="45600" cy="35275"/>
            </a:xfrm>
            <a:custGeom>
              <a:avLst/>
              <a:gdLst/>
              <a:ahLst/>
              <a:cxnLst/>
              <a:rect l="0" t="0" r="0" b="0"/>
              <a:pathLst>
                <a:path w="1824" h="1411" extrusionOk="0">
                  <a:moveTo>
                    <a:pt x="1" y="575"/>
                  </a:moveTo>
                  <a:lnTo>
                    <a:pt x="743" y="1"/>
                  </a:lnTo>
                  <a:lnTo>
                    <a:pt x="1824" y="731"/>
                  </a:lnTo>
                  <a:lnTo>
                    <a:pt x="946" y="1410"/>
                  </a:lnTo>
                  <a:lnTo>
                    <a:pt x="1" y="575"/>
                  </a:lnTo>
                  <a:lnTo>
                    <a:pt x="1" y="575"/>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07" name="Shape 207"/>
            <p:cNvSpPr/>
            <p:nvPr/>
          </p:nvSpPr>
          <p:spPr>
            <a:xfrm>
              <a:off x="682025" y="1043925"/>
              <a:ext cx="185750" cy="126600"/>
            </a:xfrm>
            <a:custGeom>
              <a:avLst/>
              <a:gdLst/>
              <a:ahLst/>
              <a:cxnLst/>
              <a:rect l="0" t="0" r="0" b="0"/>
              <a:pathLst>
                <a:path w="7430" h="5064" extrusionOk="0">
                  <a:moveTo>
                    <a:pt x="1" y="4333"/>
                  </a:moveTo>
                  <a:lnTo>
                    <a:pt x="1149" y="5063"/>
                  </a:lnTo>
                  <a:lnTo>
                    <a:pt x="2635" y="5063"/>
                  </a:lnTo>
                  <a:lnTo>
                    <a:pt x="2635" y="3497"/>
                  </a:lnTo>
                  <a:lnTo>
                    <a:pt x="4120" y="3497"/>
                  </a:lnTo>
                  <a:lnTo>
                    <a:pt x="5201" y="2610"/>
                  </a:lnTo>
                  <a:lnTo>
                    <a:pt x="5066" y="1462"/>
                  </a:lnTo>
                  <a:lnTo>
                    <a:pt x="6686" y="1618"/>
                  </a:lnTo>
                  <a:lnTo>
                    <a:pt x="7429" y="1044"/>
                  </a:lnTo>
                  <a:lnTo>
                    <a:pt x="6686" y="157"/>
                  </a:lnTo>
                  <a:lnTo>
                    <a:pt x="3918" y="0"/>
                  </a:lnTo>
                  <a:lnTo>
                    <a:pt x="3377" y="888"/>
                  </a:lnTo>
                  <a:lnTo>
                    <a:pt x="2770" y="2349"/>
                  </a:lnTo>
                  <a:lnTo>
                    <a:pt x="1689" y="1723"/>
                  </a:lnTo>
                  <a:lnTo>
                    <a:pt x="946" y="2349"/>
                  </a:lnTo>
                  <a:lnTo>
                    <a:pt x="541" y="3497"/>
                  </a:lnTo>
                  <a:lnTo>
                    <a:pt x="1" y="4333"/>
                  </a:lnTo>
                  <a:lnTo>
                    <a:pt x="1" y="4333"/>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08" name="Shape 208"/>
            <p:cNvSpPr/>
            <p:nvPr/>
          </p:nvSpPr>
          <p:spPr>
            <a:xfrm>
              <a:off x="616200" y="1177025"/>
              <a:ext cx="79375" cy="184025"/>
            </a:xfrm>
            <a:custGeom>
              <a:avLst/>
              <a:gdLst/>
              <a:ahLst/>
              <a:cxnLst/>
              <a:rect l="0" t="0" r="0" b="0"/>
              <a:pathLst>
                <a:path w="3175" h="7361" extrusionOk="0">
                  <a:moveTo>
                    <a:pt x="1351" y="0"/>
                  </a:moveTo>
                  <a:lnTo>
                    <a:pt x="2431" y="314"/>
                  </a:lnTo>
                  <a:lnTo>
                    <a:pt x="3039" y="1462"/>
                  </a:lnTo>
                  <a:lnTo>
                    <a:pt x="3039" y="2349"/>
                  </a:lnTo>
                  <a:lnTo>
                    <a:pt x="2094" y="3080"/>
                  </a:lnTo>
                  <a:lnTo>
                    <a:pt x="3039" y="3758"/>
                  </a:lnTo>
                  <a:lnTo>
                    <a:pt x="2094" y="5063"/>
                  </a:lnTo>
                  <a:lnTo>
                    <a:pt x="3174" y="7099"/>
                  </a:lnTo>
                  <a:lnTo>
                    <a:pt x="1891" y="7360"/>
                  </a:lnTo>
                  <a:lnTo>
                    <a:pt x="0" y="4646"/>
                  </a:lnTo>
                  <a:lnTo>
                    <a:pt x="1148" y="3758"/>
                  </a:lnTo>
                  <a:lnTo>
                    <a:pt x="203" y="2349"/>
                  </a:lnTo>
                  <a:lnTo>
                    <a:pt x="1148" y="1775"/>
                  </a:lnTo>
                  <a:lnTo>
                    <a:pt x="1216" y="366"/>
                  </a:lnTo>
                  <a:lnTo>
                    <a:pt x="1351" y="0"/>
                  </a:lnTo>
                  <a:lnTo>
                    <a:pt x="1351" y="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09" name="Shape 209"/>
            <p:cNvSpPr/>
            <p:nvPr/>
          </p:nvSpPr>
          <p:spPr>
            <a:xfrm>
              <a:off x="877875" y="996950"/>
              <a:ext cx="227925" cy="120075"/>
            </a:xfrm>
            <a:custGeom>
              <a:avLst/>
              <a:gdLst/>
              <a:ahLst/>
              <a:cxnLst/>
              <a:rect l="0" t="0" r="0" b="0"/>
              <a:pathLst>
                <a:path w="9117" h="4803" extrusionOk="0">
                  <a:moveTo>
                    <a:pt x="0" y="574"/>
                  </a:moveTo>
                  <a:lnTo>
                    <a:pt x="1486" y="157"/>
                  </a:lnTo>
                  <a:lnTo>
                    <a:pt x="2431" y="0"/>
                  </a:lnTo>
                  <a:lnTo>
                    <a:pt x="3917" y="313"/>
                  </a:lnTo>
                  <a:lnTo>
                    <a:pt x="4255" y="1305"/>
                  </a:lnTo>
                  <a:lnTo>
                    <a:pt x="5403" y="888"/>
                  </a:lnTo>
                  <a:lnTo>
                    <a:pt x="6686" y="1305"/>
                  </a:lnTo>
                  <a:lnTo>
                    <a:pt x="6686" y="2036"/>
                  </a:lnTo>
                  <a:lnTo>
                    <a:pt x="7834" y="2036"/>
                  </a:lnTo>
                  <a:lnTo>
                    <a:pt x="8779" y="2349"/>
                  </a:lnTo>
                  <a:lnTo>
                    <a:pt x="9117" y="4228"/>
                  </a:lnTo>
                  <a:lnTo>
                    <a:pt x="7834" y="4802"/>
                  </a:lnTo>
                  <a:lnTo>
                    <a:pt x="7294" y="3497"/>
                  </a:lnTo>
                  <a:lnTo>
                    <a:pt x="5403" y="3184"/>
                  </a:lnTo>
                  <a:lnTo>
                    <a:pt x="4457" y="2610"/>
                  </a:lnTo>
                  <a:lnTo>
                    <a:pt x="2769" y="2767"/>
                  </a:lnTo>
                  <a:lnTo>
                    <a:pt x="2229" y="1879"/>
                  </a:lnTo>
                  <a:lnTo>
                    <a:pt x="743" y="1618"/>
                  </a:lnTo>
                  <a:lnTo>
                    <a:pt x="0" y="574"/>
                  </a:lnTo>
                  <a:lnTo>
                    <a:pt x="0" y="574"/>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10" name="Shape 210"/>
            <p:cNvSpPr/>
            <p:nvPr/>
          </p:nvSpPr>
          <p:spPr>
            <a:xfrm>
              <a:off x="779950" y="853400"/>
              <a:ext cx="572350" cy="122700"/>
            </a:xfrm>
            <a:custGeom>
              <a:avLst/>
              <a:gdLst/>
              <a:ahLst/>
              <a:cxnLst/>
              <a:rect l="0" t="0" r="0" b="0"/>
              <a:pathLst>
                <a:path w="22894" h="4908" extrusionOk="0">
                  <a:moveTo>
                    <a:pt x="1" y="1305"/>
                  </a:moveTo>
                  <a:lnTo>
                    <a:pt x="4660" y="1410"/>
                  </a:lnTo>
                  <a:lnTo>
                    <a:pt x="8779" y="1984"/>
                  </a:lnTo>
                  <a:lnTo>
                    <a:pt x="13439" y="2871"/>
                  </a:lnTo>
                  <a:lnTo>
                    <a:pt x="17558" y="3759"/>
                  </a:lnTo>
                  <a:lnTo>
                    <a:pt x="22893" y="4907"/>
                  </a:lnTo>
                  <a:lnTo>
                    <a:pt x="20867" y="3602"/>
                  </a:lnTo>
                  <a:lnTo>
                    <a:pt x="13777" y="1880"/>
                  </a:lnTo>
                  <a:lnTo>
                    <a:pt x="8037" y="731"/>
                  </a:lnTo>
                  <a:lnTo>
                    <a:pt x="4120" y="262"/>
                  </a:lnTo>
                  <a:lnTo>
                    <a:pt x="946" y="1"/>
                  </a:lnTo>
                  <a:lnTo>
                    <a:pt x="1" y="1305"/>
                  </a:lnTo>
                  <a:lnTo>
                    <a:pt x="1" y="1305"/>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11" name="Shape 211"/>
            <p:cNvSpPr/>
            <p:nvPr/>
          </p:nvSpPr>
          <p:spPr>
            <a:xfrm>
              <a:off x="864375" y="741175"/>
              <a:ext cx="400125" cy="116175"/>
            </a:xfrm>
            <a:custGeom>
              <a:avLst/>
              <a:gdLst/>
              <a:ahLst/>
              <a:cxnLst/>
              <a:rect l="0" t="0" r="0" b="0"/>
              <a:pathLst>
                <a:path w="16005" h="4647" extrusionOk="0">
                  <a:moveTo>
                    <a:pt x="0" y="1462"/>
                  </a:moveTo>
                  <a:lnTo>
                    <a:pt x="2971" y="1149"/>
                  </a:lnTo>
                  <a:lnTo>
                    <a:pt x="7091" y="2036"/>
                  </a:lnTo>
                  <a:lnTo>
                    <a:pt x="12088" y="3602"/>
                  </a:lnTo>
                  <a:lnTo>
                    <a:pt x="16005" y="4646"/>
                  </a:lnTo>
                  <a:lnTo>
                    <a:pt x="9657" y="1880"/>
                  </a:lnTo>
                  <a:lnTo>
                    <a:pt x="4997" y="314"/>
                  </a:lnTo>
                  <a:lnTo>
                    <a:pt x="2026" y="1"/>
                  </a:lnTo>
                  <a:lnTo>
                    <a:pt x="0" y="1462"/>
                  </a:lnTo>
                  <a:lnTo>
                    <a:pt x="0" y="1462"/>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12" name="Shape 212"/>
            <p:cNvSpPr/>
            <p:nvPr/>
          </p:nvSpPr>
          <p:spPr>
            <a:xfrm>
              <a:off x="970725" y="675925"/>
              <a:ext cx="349500" cy="148800"/>
            </a:xfrm>
            <a:custGeom>
              <a:avLst/>
              <a:gdLst/>
              <a:ahLst/>
              <a:cxnLst/>
              <a:rect l="0" t="0" r="0" b="0"/>
              <a:pathLst>
                <a:path w="13980" h="5952" extrusionOk="0">
                  <a:moveTo>
                    <a:pt x="0" y="1306"/>
                  </a:moveTo>
                  <a:lnTo>
                    <a:pt x="4120" y="2037"/>
                  </a:lnTo>
                  <a:lnTo>
                    <a:pt x="8037" y="3185"/>
                  </a:lnTo>
                  <a:lnTo>
                    <a:pt x="13979" y="5951"/>
                  </a:lnTo>
                  <a:lnTo>
                    <a:pt x="11953" y="4072"/>
                  </a:lnTo>
                  <a:lnTo>
                    <a:pt x="6146" y="1776"/>
                  </a:lnTo>
                  <a:lnTo>
                    <a:pt x="1148" y="1"/>
                  </a:lnTo>
                  <a:lnTo>
                    <a:pt x="0" y="1306"/>
                  </a:lnTo>
                  <a:lnTo>
                    <a:pt x="0" y="1306"/>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13" name="Shape 213"/>
            <p:cNvSpPr/>
            <p:nvPr/>
          </p:nvSpPr>
          <p:spPr>
            <a:xfrm>
              <a:off x="1073700" y="628950"/>
              <a:ext cx="256650" cy="101825"/>
            </a:xfrm>
            <a:custGeom>
              <a:avLst/>
              <a:gdLst/>
              <a:ahLst/>
              <a:cxnLst/>
              <a:rect l="0" t="0" r="0" b="0"/>
              <a:pathLst>
                <a:path w="10266" h="4073" extrusionOk="0">
                  <a:moveTo>
                    <a:pt x="1" y="888"/>
                  </a:moveTo>
                  <a:lnTo>
                    <a:pt x="2972" y="1775"/>
                  </a:lnTo>
                  <a:lnTo>
                    <a:pt x="7294" y="2924"/>
                  </a:lnTo>
                  <a:lnTo>
                    <a:pt x="10265" y="4072"/>
                  </a:lnTo>
                  <a:lnTo>
                    <a:pt x="7834" y="2350"/>
                  </a:lnTo>
                  <a:lnTo>
                    <a:pt x="4458" y="1045"/>
                  </a:lnTo>
                  <a:lnTo>
                    <a:pt x="2027" y="1"/>
                  </a:lnTo>
                  <a:lnTo>
                    <a:pt x="1" y="888"/>
                  </a:lnTo>
                  <a:lnTo>
                    <a:pt x="1" y="888"/>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14" name="Shape 214"/>
            <p:cNvSpPr/>
            <p:nvPr/>
          </p:nvSpPr>
          <p:spPr>
            <a:xfrm>
              <a:off x="1428225" y="644625"/>
              <a:ext cx="460925" cy="186625"/>
            </a:xfrm>
            <a:custGeom>
              <a:avLst/>
              <a:gdLst/>
              <a:ahLst/>
              <a:cxnLst/>
              <a:rect l="0" t="0" r="0" b="0"/>
              <a:pathLst>
                <a:path w="18437" h="7465" extrusionOk="0">
                  <a:moveTo>
                    <a:pt x="1284" y="0"/>
                  </a:moveTo>
                  <a:lnTo>
                    <a:pt x="3918" y="1253"/>
                  </a:lnTo>
                  <a:lnTo>
                    <a:pt x="8172" y="2714"/>
                  </a:lnTo>
                  <a:lnTo>
                    <a:pt x="11751" y="3706"/>
                  </a:lnTo>
                  <a:lnTo>
                    <a:pt x="14722" y="5011"/>
                  </a:lnTo>
                  <a:lnTo>
                    <a:pt x="18437" y="7464"/>
                  </a:lnTo>
                  <a:lnTo>
                    <a:pt x="15803" y="7464"/>
                  </a:lnTo>
                  <a:lnTo>
                    <a:pt x="12089" y="5585"/>
                  </a:lnTo>
                  <a:lnTo>
                    <a:pt x="6686" y="3602"/>
                  </a:lnTo>
                  <a:lnTo>
                    <a:pt x="2432" y="1984"/>
                  </a:lnTo>
                  <a:lnTo>
                    <a:pt x="1" y="992"/>
                  </a:lnTo>
                  <a:lnTo>
                    <a:pt x="1284" y="0"/>
                  </a:lnTo>
                  <a:lnTo>
                    <a:pt x="1284" y="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15" name="Shape 215"/>
            <p:cNvSpPr/>
            <p:nvPr/>
          </p:nvSpPr>
          <p:spPr>
            <a:xfrm>
              <a:off x="1563300" y="781625"/>
              <a:ext cx="177275" cy="78325"/>
            </a:xfrm>
            <a:custGeom>
              <a:avLst/>
              <a:gdLst/>
              <a:ahLst/>
              <a:cxnLst/>
              <a:rect l="0" t="0" r="0" b="0"/>
              <a:pathLst>
                <a:path w="7091" h="3133" extrusionOk="0">
                  <a:moveTo>
                    <a:pt x="0" y="1"/>
                  </a:moveTo>
                  <a:lnTo>
                    <a:pt x="7091" y="2715"/>
                  </a:lnTo>
                  <a:lnTo>
                    <a:pt x="5200" y="3133"/>
                  </a:lnTo>
                  <a:lnTo>
                    <a:pt x="0" y="1"/>
                  </a:lnTo>
                  <a:lnTo>
                    <a:pt x="0" y="1"/>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16" name="Shape 216"/>
            <p:cNvSpPr/>
            <p:nvPr/>
          </p:nvSpPr>
          <p:spPr>
            <a:xfrm>
              <a:off x="1441750" y="816875"/>
              <a:ext cx="195850" cy="71775"/>
            </a:xfrm>
            <a:custGeom>
              <a:avLst/>
              <a:gdLst/>
              <a:ahLst/>
              <a:cxnLst/>
              <a:rect l="0" t="0" r="0" b="0"/>
              <a:pathLst>
                <a:path w="7834" h="2871" extrusionOk="0">
                  <a:moveTo>
                    <a:pt x="6348" y="2871"/>
                  </a:moveTo>
                  <a:lnTo>
                    <a:pt x="3714" y="1618"/>
                  </a:lnTo>
                  <a:lnTo>
                    <a:pt x="0" y="0"/>
                  </a:lnTo>
                  <a:lnTo>
                    <a:pt x="3174" y="731"/>
                  </a:lnTo>
                  <a:lnTo>
                    <a:pt x="7834" y="2297"/>
                  </a:lnTo>
                  <a:lnTo>
                    <a:pt x="6348" y="2871"/>
                  </a:lnTo>
                  <a:lnTo>
                    <a:pt x="6348" y="2871"/>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17" name="Shape 217"/>
            <p:cNvSpPr/>
            <p:nvPr/>
          </p:nvSpPr>
          <p:spPr>
            <a:xfrm>
              <a:off x="1600450" y="925175"/>
              <a:ext cx="315725" cy="108325"/>
            </a:xfrm>
            <a:custGeom>
              <a:avLst/>
              <a:gdLst/>
              <a:ahLst/>
              <a:cxnLst/>
              <a:rect l="0" t="0" r="0" b="0"/>
              <a:pathLst>
                <a:path w="12629" h="4333" extrusionOk="0">
                  <a:moveTo>
                    <a:pt x="11750" y="0"/>
                  </a:moveTo>
                  <a:lnTo>
                    <a:pt x="8576" y="731"/>
                  </a:lnTo>
                  <a:lnTo>
                    <a:pt x="3917" y="2454"/>
                  </a:lnTo>
                  <a:lnTo>
                    <a:pt x="0" y="4333"/>
                  </a:lnTo>
                  <a:lnTo>
                    <a:pt x="2769" y="3445"/>
                  </a:lnTo>
                  <a:lnTo>
                    <a:pt x="6483" y="2193"/>
                  </a:lnTo>
                  <a:lnTo>
                    <a:pt x="10400" y="1149"/>
                  </a:lnTo>
                  <a:lnTo>
                    <a:pt x="12628" y="888"/>
                  </a:lnTo>
                  <a:lnTo>
                    <a:pt x="11750" y="0"/>
                  </a:lnTo>
                  <a:lnTo>
                    <a:pt x="11750" y="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18" name="Shape 218"/>
            <p:cNvSpPr/>
            <p:nvPr/>
          </p:nvSpPr>
          <p:spPr>
            <a:xfrm>
              <a:off x="1428225" y="1000850"/>
              <a:ext cx="469375" cy="231000"/>
            </a:xfrm>
            <a:custGeom>
              <a:avLst/>
              <a:gdLst/>
              <a:ahLst/>
              <a:cxnLst/>
              <a:rect l="0" t="0" r="0" b="0"/>
              <a:pathLst>
                <a:path w="18775" h="9240" extrusionOk="0">
                  <a:moveTo>
                    <a:pt x="18774" y="1"/>
                  </a:moveTo>
                  <a:lnTo>
                    <a:pt x="15668" y="314"/>
                  </a:lnTo>
                  <a:lnTo>
                    <a:pt x="12291" y="1149"/>
                  </a:lnTo>
                  <a:lnTo>
                    <a:pt x="8577" y="3185"/>
                  </a:lnTo>
                  <a:lnTo>
                    <a:pt x="3310" y="6369"/>
                  </a:lnTo>
                  <a:lnTo>
                    <a:pt x="1" y="9240"/>
                  </a:lnTo>
                  <a:lnTo>
                    <a:pt x="2770" y="7778"/>
                  </a:lnTo>
                  <a:lnTo>
                    <a:pt x="6686" y="5325"/>
                  </a:lnTo>
                  <a:lnTo>
                    <a:pt x="12089" y="2872"/>
                  </a:lnTo>
                  <a:lnTo>
                    <a:pt x="15263" y="1462"/>
                  </a:lnTo>
                  <a:lnTo>
                    <a:pt x="18774" y="993"/>
                  </a:lnTo>
                  <a:lnTo>
                    <a:pt x="18774" y="1"/>
                  </a:lnTo>
                  <a:lnTo>
                    <a:pt x="18774" y="1"/>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19" name="Shape 219"/>
            <p:cNvSpPr/>
            <p:nvPr/>
          </p:nvSpPr>
          <p:spPr>
            <a:xfrm>
              <a:off x="719175" y="575450"/>
              <a:ext cx="563900" cy="461975"/>
            </a:xfrm>
            <a:custGeom>
              <a:avLst/>
              <a:gdLst/>
              <a:ahLst/>
              <a:cxnLst/>
              <a:rect l="0" t="0" r="0" b="0"/>
              <a:pathLst>
                <a:path w="22556" h="18479" extrusionOk="0">
                  <a:moveTo>
                    <a:pt x="541" y="18478"/>
                  </a:moveTo>
                  <a:lnTo>
                    <a:pt x="1" y="15033"/>
                  </a:lnTo>
                  <a:lnTo>
                    <a:pt x="406" y="12267"/>
                  </a:lnTo>
                  <a:lnTo>
                    <a:pt x="1284" y="10701"/>
                  </a:lnTo>
                  <a:lnTo>
                    <a:pt x="3580" y="8822"/>
                  </a:lnTo>
                  <a:lnTo>
                    <a:pt x="4660" y="6630"/>
                  </a:lnTo>
                  <a:lnTo>
                    <a:pt x="5943" y="5899"/>
                  </a:lnTo>
                  <a:lnTo>
                    <a:pt x="7834" y="5064"/>
                  </a:lnTo>
                  <a:lnTo>
                    <a:pt x="10062" y="3185"/>
                  </a:lnTo>
                  <a:lnTo>
                    <a:pt x="12156" y="1723"/>
                  </a:lnTo>
                  <a:lnTo>
                    <a:pt x="14384" y="1567"/>
                  </a:lnTo>
                  <a:lnTo>
                    <a:pt x="16073" y="1149"/>
                  </a:lnTo>
                  <a:lnTo>
                    <a:pt x="18301" y="262"/>
                  </a:lnTo>
                  <a:lnTo>
                    <a:pt x="20327" y="1"/>
                  </a:lnTo>
                  <a:lnTo>
                    <a:pt x="22555" y="418"/>
                  </a:lnTo>
                  <a:lnTo>
                    <a:pt x="21610" y="1880"/>
                  </a:lnTo>
                  <a:lnTo>
                    <a:pt x="19382" y="2036"/>
                  </a:lnTo>
                  <a:lnTo>
                    <a:pt x="16951" y="2454"/>
                  </a:lnTo>
                  <a:lnTo>
                    <a:pt x="15465" y="3446"/>
                  </a:lnTo>
                  <a:lnTo>
                    <a:pt x="13236" y="3759"/>
                  </a:lnTo>
                  <a:lnTo>
                    <a:pt x="11548" y="5325"/>
                  </a:lnTo>
                  <a:lnTo>
                    <a:pt x="10062" y="5481"/>
                  </a:lnTo>
                  <a:lnTo>
                    <a:pt x="9320" y="6630"/>
                  </a:lnTo>
                  <a:lnTo>
                    <a:pt x="6551" y="7778"/>
                  </a:lnTo>
                  <a:lnTo>
                    <a:pt x="5606" y="9396"/>
                  </a:lnTo>
                  <a:lnTo>
                    <a:pt x="5606" y="10701"/>
                  </a:lnTo>
                  <a:lnTo>
                    <a:pt x="3917" y="11954"/>
                  </a:lnTo>
                  <a:lnTo>
                    <a:pt x="2229" y="12841"/>
                  </a:lnTo>
                  <a:lnTo>
                    <a:pt x="2026" y="14720"/>
                  </a:lnTo>
                  <a:lnTo>
                    <a:pt x="2026" y="16860"/>
                  </a:lnTo>
                  <a:lnTo>
                    <a:pt x="1891" y="18322"/>
                  </a:lnTo>
                  <a:lnTo>
                    <a:pt x="541" y="18478"/>
                  </a:lnTo>
                  <a:lnTo>
                    <a:pt x="541" y="18478"/>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20" name="Shape 220"/>
            <p:cNvSpPr/>
            <p:nvPr/>
          </p:nvSpPr>
          <p:spPr>
            <a:xfrm>
              <a:off x="634775" y="1023050"/>
              <a:ext cx="648300" cy="681175"/>
            </a:xfrm>
            <a:custGeom>
              <a:avLst/>
              <a:gdLst/>
              <a:ahLst/>
              <a:cxnLst/>
              <a:rect l="0" t="0" r="0" b="0"/>
              <a:pathLst>
                <a:path w="25932" h="27247" extrusionOk="0">
                  <a:moveTo>
                    <a:pt x="24648" y="0"/>
                  </a:moveTo>
                  <a:lnTo>
                    <a:pt x="21272" y="1409"/>
                  </a:lnTo>
                  <a:lnTo>
                    <a:pt x="17760" y="3184"/>
                  </a:lnTo>
                  <a:lnTo>
                    <a:pt x="14384" y="4907"/>
                  </a:lnTo>
                  <a:lnTo>
                    <a:pt x="10467" y="7360"/>
                  </a:lnTo>
                  <a:lnTo>
                    <a:pt x="5808" y="10492"/>
                  </a:lnTo>
                  <a:lnTo>
                    <a:pt x="2431" y="13415"/>
                  </a:lnTo>
                  <a:lnTo>
                    <a:pt x="810" y="15294"/>
                  </a:lnTo>
                  <a:lnTo>
                    <a:pt x="0" y="16285"/>
                  </a:lnTo>
                  <a:lnTo>
                    <a:pt x="203" y="17851"/>
                  </a:lnTo>
                  <a:lnTo>
                    <a:pt x="1148" y="19156"/>
                  </a:lnTo>
                  <a:lnTo>
                    <a:pt x="608" y="20774"/>
                  </a:lnTo>
                  <a:lnTo>
                    <a:pt x="810" y="22340"/>
                  </a:lnTo>
                  <a:lnTo>
                    <a:pt x="2094" y="23802"/>
                  </a:lnTo>
                  <a:lnTo>
                    <a:pt x="3039" y="25681"/>
                  </a:lnTo>
                  <a:lnTo>
                    <a:pt x="3782" y="27247"/>
                  </a:lnTo>
                  <a:lnTo>
                    <a:pt x="5065" y="25211"/>
                  </a:lnTo>
                  <a:lnTo>
                    <a:pt x="6956" y="23332"/>
                  </a:lnTo>
                  <a:lnTo>
                    <a:pt x="8576" y="21349"/>
                  </a:lnTo>
                  <a:lnTo>
                    <a:pt x="6348" y="22340"/>
                  </a:lnTo>
                  <a:lnTo>
                    <a:pt x="4862" y="23802"/>
                  </a:lnTo>
                  <a:lnTo>
                    <a:pt x="3782" y="22758"/>
                  </a:lnTo>
                  <a:lnTo>
                    <a:pt x="3579" y="21349"/>
                  </a:lnTo>
                  <a:lnTo>
                    <a:pt x="4119" y="19626"/>
                  </a:lnTo>
                  <a:lnTo>
                    <a:pt x="6753" y="17016"/>
                  </a:lnTo>
                  <a:lnTo>
                    <a:pt x="9522" y="14250"/>
                  </a:lnTo>
                  <a:lnTo>
                    <a:pt x="7091" y="15137"/>
                  </a:lnTo>
                  <a:lnTo>
                    <a:pt x="5065" y="16860"/>
                  </a:lnTo>
                  <a:lnTo>
                    <a:pt x="3377" y="18008"/>
                  </a:lnTo>
                  <a:lnTo>
                    <a:pt x="2634" y="17173"/>
                  </a:lnTo>
                  <a:lnTo>
                    <a:pt x="2634" y="15972"/>
                  </a:lnTo>
                  <a:lnTo>
                    <a:pt x="4525" y="13832"/>
                  </a:lnTo>
                  <a:lnTo>
                    <a:pt x="7698" y="10961"/>
                  </a:lnTo>
                  <a:lnTo>
                    <a:pt x="11953" y="7777"/>
                  </a:lnTo>
                  <a:lnTo>
                    <a:pt x="15667" y="5168"/>
                  </a:lnTo>
                  <a:lnTo>
                    <a:pt x="21069" y="2714"/>
                  </a:lnTo>
                  <a:lnTo>
                    <a:pt x="25931" y="0"/>
                  </a:lnTo>
                  <a:lnTo>
                    <a:pt x="24648" y="0"/>
                  </a:lnTo>
                  <a:lnTo>
                    <a:pt x="24648" y="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21" name="Shape 221"/>
            <p:cNvSpPr/>
            <p:nvPr/>
          </p:nvSpPr>
          <p:spPr>
            <a:xfrm>
              <a:off x="854225" y="816875"/>
              <a:ext cx="1164925" cy="942175"/>
            </a:xfrm>
            <a:custGeom>
              <a:avLst/>
              <a:gdLst/>
              <a:ahLst/>
              <a:cxnLst/>
              <a:rect l="0" t="0" r="0" b="0"/>
              <a:pathLst>
                <a:path w="46597" h="37687" extrusionOk="0">
                  <a:moveTo>
                    <a:pt x="18842" y="7360"/>
                  </a:moveTo>
                  <a:lnTo>
                    <a:pt x="22556" y="5376"/>
                  </a:lnTo>
                  <a:lnTo>
                    <a:pt x="27418" y="3445"/>
                  </a:lnTo>
                  <a:lnTo>
                    <a:pt x="31672" y="2036"/>
                  </a:lnTo>
                  <a:lnTo>
                    <a:pt x="34509" y="1044"/>
                  </a:lnTo>
                  <a:lnTo>
                    <a:pt x="37682" y="418"/>
                  </a:lnTo>
                  <a:lnTo>
                    <a:pt x="40654" y="157"/>
                  </a:lnTo>
                  <a:lnTo>
                    <a:pt x="42477" y="0"/>
                  </a:lnTo>
                  <a:lnTo>
                    <a:pt x="44030" y="574"/>
                  </a:lnTo>
                  <a:lnTo>
                    <a:pt x="45313" y="1044"/>
                  </a:lnTo>
                  <a:lnTo>
                    <a:pt x="46056" y="1879"/>
                  </a:lnTo>
                  <a:lnTo>
                    <a:pt x="45854" y="2871"/>
                  </a:lnTo>
                  <a:lnTo>
                    <a:pt x="46596" y="4332"/>
                  </a:lnTo>
                  <a:lnTo>
                    <a:pt x="46259" y="6055"/>
                  </a:lnTo>
                  <a:lnTo>
                    <a:pt x="45651" y="7203"/>
                  </a:lnTo>
                  <a:lnTo>
                    <a:pt x="46056" y="8665"/>
                  </a:lnTo>
                  <a:lnTo>
                    <a:pt x="45854" y="10231"/>
                  </a:lnTo>
                  <a:lnTo>
                    <a:pt x="44368" y="10805"/>
                  </a:lnTo>
                  <a:lnTo>
                    <a:pt x="40249" y="11692"/>
                  </a:lnTo>
                  <a:lnTo>
                    <a:pt x="34103" y="14145"/>
                  </a:lnTo>
                  <a:lnTo>
                    <a:pt x="27958" y="17747"/>
                  </a:lnTo>
                  <a:lnTo>
                    <a:pt x="22556" y="21662"/>
                  </a:lnTo>
                  <a:lnTo>
                    <a:pt x="14385" y="27873"/>
                  </a:lnTo>
                  <a:lnTo>
                    <a:pt x="8577" y="32466"/>
                  </a:lnTo>
                  <a:lnTo>
                    <a:pt x="3918" y="36068"/>
                  </a:lnTo>
                  <a:lnTo>
                    <a:pt x="1" y="37686"/>
                  </a:lnTo>
                  <a:lnTo>
                    <a:pt x="3580" y="34502"/>
                  </a:lnTo>
                  <a:lnTo>
                    <a:pt x="9523" y="29752"/>
                  </a:lnTo>
                  <a:lnTo>
                    <a:pt x="16411" y="24115"/>
                  </a:lnTo>
                  <a:lnTo>
                    <a:pt x="23299" y="19208"/>
                  </a:lnTo>
                  <a:lnTo>
                    <a:pt x="29106" y="15607"/>
                  </a:lnTo>
                  <a:lnTo>
                    <a:pt x="34103" y="12684"/>
                  </a:lnTo>
                  <a:lnTo>
                    <a:pt x="38223" y="10961"/>
                  </a:lnTo>
                  <a:lnTo>
                    <a:pt x="40991" y="10231"/>
                  </a:lnTo>
                  <a:lnTo>
                    <a:pt x="42680" y="10126"/>
                  </a:lnTo>
                  <a:lnTo>
                    <a:pt x="43625" y="9813"/>
                  </a:lnTo>
                  <a:lnTo>
                    <a:pt x="44165" y="8926"/>
                  </a:lnTo>
                  <a:lnTo>
                    <a:pt x="43220" y="7673"/>
                  </a:lnTo>
                  <a:lnTo>
                    <a:pt x="43625" y="6368"/>
                  </a:lnTo>
                  <a:lnTo>
                    <a:pt x="44368" y="4750"/>
                  </a:lnTo>
                  <a:lnTo>
                    <a:pt x="43625" y="3915"/>
                  </a:lnTo>
                  <a:lnTo>
                    <a:pt x="43625" y="2453"/>
                  </a:lnTo>
                  <a:lnTo>
                    <a:pt x="42139" y="1618"/>
                  </a:lnTo>
                  <a:lnTo>
                    <a:pt x="39708" y="1462"/>
                  </a:lnTo>
                  <a:lnTo>
                    <a:pt x="36534" y="2036"/>
                  </a:lnTo>
                  <a:lnTo>
                    <a:pt x="31537" y="3341"/>
                  </a:lnTo>
                  <a:lnTo>
                    <a:pt x="26135" y="5481"/>
                  </a:lnTo>
                  <a:lnTo>
                    <a:pt x="21610" y="7360"/>
                  </a:lnTo>
                  <a:lnTo>
                    <a:pt x="19044" y="8091"/>
                  </a:lnTo>
                  <a:lnTo>
                    <a:pt x="18842" y="7360"/>
                  </a:lnTo>
                  <a:lnTo>
                    <a:pt x="18842" y="736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22" name="Shape 222"/>
            <p:cNvSpPr/>
            <p:nvPr/>
          </p:nvSpPr>
          <p:spPr>
            <a:xfrm>
              <a:off x="1269550" y="1040000"/>
              <a:ext cx="135075" cy="93975"/>
            </a:xfrm>
            <a:custGeom>
              <a:avLst/>
              <a:gdLst/>
              <a:ahLst/>
              <a:cxnLst/>
              <a:rect l="0" t="0" r="0" b="0"/>
              <a:pathLst>
                <a:path w="5403" h="3759" extrusionOk="0">
                  <a:moveTo>
                    <a:pt x="2769" y="1"/>
                  </a:moveTo>
                  <a:lnTo>
                    <a:pt x="1283" y="157"/>
                  </a:lnTo>
                  <a:lnTo>
                    <a:pt x="0" y="888"/>
                  </a:lnTo>
                  <a:lnTo>
                    <a:pt x="0" y="2193"/>
                  </a:lnTo>
                  <a:lnTo>
                    <a:pt x="743" y="3185"/>
                  </a:lnTo>
                  <a:lnTo>
                    <a:pt x="2566" y="3759"/>
                  </a:lnTo>
                  <a:lnTo>
                    <a:pt x="4255" y="3654"/>
                  </a:lnTo>
                  <a:lnTo>
                    <a:pt x="5403" y="2611"/>
                  </a:lnTo>
                  <a:lnTo>
                    <a:pt x="5200" y="1462"/>
                  </a:lnTo>
                  <a:lnTo>
                    <a:pt x="3714" y="1462"/>
                  </a:lnTo>
                  <a:lnTo>
                    <a:pt x="2972" y="2506"/>
                  </a:lnTo>
                  <a:lnTo>
                    <a:pt x="1824" y="2193"/>
                  </a:lnTo>
                  <a:lnTo>
                    <a:pt x="2026" y="1201"/>
                  </a:lnTo>
                  <a:lnTo>
                    <a:pt x="3917" y="627"/>
                  </a:lnTo>
                  <a:lnTo>
                    <a:pt x="2769" y="1"/>
                  </a:lnTo>
                  <a:lnTo>
                    <a:pt x="2769" y="1"/>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23" name="Shape 223"/>
            <p:cNvSpPr/>
            <p:nvPr/>
          </p:nvSpPr>
          <p:spPr>
            <a:xfrm>
              <a:off x="920075" y="1156150"/>
              <a:ext cx="381575" cy="280575"/>
            </a:xfrm>
            <a:custGeom>
              <a:avLst/>
              <a:gdLst/>
              <a:ahLst/>
              <a:cxnLst/>
              <a:rect l="0" t="0" r="0" b="0"/>
              <a:pathLst>
                <a:path w="15263" h="11223" extrusionOk="0">
                  <a:moveTo>
                    <a:pt x="5741" y="4489"/>
                  </a:moveTo>
                  <a:lnTo>
                    <a:pt x="6146" y="2610"/>
                  </a:lnTo>
                  <a:lnTo>
                    <a:pt x="6483" y="0"/>
                  </a:lnTo>
                  <a:lnTo>
                    <a:pt x="8172" y="0"/>
                  </a:lnTo>
                  <a:lnTo>
                    <a:pt x="9860" y="2140"/>
                  </a:lnTo>
                  <a:lnTo>
                    <a:pt x="12088" y="1566"/>
                  </a:lnTo>
                  <a:lnTo>
                    <a:pt x="15262" y="1305"/>
                  </a:lnTo>
                  <a:lnTo>
                    <a:pt x="15262" y="2297"/>
                  </a:lnTo>
                  <a:lnTo>
                    <a:pt x="12088" y="4750"/>
                  </a:lnTo>
                  <a:lnTo>
                    <a:pt x="12831" y="9082"/>
                  </a:lnTo>
                  <a:lnTo>
                    <a:pt x="12088" y="9970"/>
                  </a:lnTo>
                  <a:lnTo>
                    <a:pt x="10603" y="9813"/>
                  </a:lnTo>
                  <a:lnTo>
                    <a:pt x="8172" y="8352"/>
                  </a:lnTo>
                  <a:lnTo>
                    <a:pt x="6889" y="9970"/>
                  </a:lnTo>
                  <a:lnTo>
                    <a:pt x="5741" y="11222"/>
                  </a:lnTo>
                  <a:lnTo>
                    <a:pt x="4255" y="11118"/>
                  </a:lnTo>
                  <a:lnTo>
                    <a:pt x="4120" y="8091"/>
                  </a:lnTo>
                  <a:lnTo>
                    <a:pt x="3715" y="7047"/>
                  </a:lnTo>
                  <a:lnTo>
                    <a:pt x="338" y="6473"/>
                  </a:lnTo>
                  <a:lnTo>
                    <a:pt x="1" y="5324"/>
                  </a:lnTo>
                  <a:lnTo>
                    <a:pt x="3917" y="3915"/>
                  </a:lnTo>
                  <a:lnTo>
                    <a:pt x="4863" y="4593"/>
                  </a:lnTo>
                  <a:lnTo>
                    <a:pt x="2972" y="5794"/>
                  </a:lnTo>
                  <a:lnTo>
                    <a:pt x="5606" y="6055"/>
                  </a:lnTo>
                  <a:lnTo>
                    <a:pt x="6146" y="7203"/>
                  </a:lnTo>
                  <a:lnTo>
                    <a:pt x="5606" y="9239"/>
                  </a:lnTo>
                  <a:lnTo>
                    <a:pt x="7091" y="7517"/>
                  </a:lnTo>
                  <a:lnTo>
                    <a:pt x="8374" y="7047"/>
                  </a:lnTo>
                  <a:lnTo>
                    <a:pt x="10603" y="8665"/>
                  </a:lnTo>
                  <a:lnTo>
                    <a:pt x="10063" y="4907"/>
                  </a:lnTo>
                  <a:lnTo>
                    <a:pt x="13236" y="2871"/>
                  </a:lnTo>
                  <a:lnTo>
                    <a:pt x="10265" y="3445"/>
                  </a:lnTo>
                  <a:lnTo>
                    <a:pt x="8577" y="3341"/>
                  </a:lnTo>
                  <a:lnTo>
                    <a:pt x="7429" y="1305"/>
                  </a:lnTo>
                  <a:lnTo>
                    <a:pt x="7091" y="3028"/>
                  </a:lnTo>
                  <a:lnTo>
                    <a:pt x="7091" y="4750"/>
                  </a:lnTo>
                  <a:lnTo>
                    <a:pt x="5741" y="4489"/>
                  </a:lnTo>
                  <a:lnTo>
                    <a:pt x="5741" y="4489"/>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24" name="Shape 224"/>
            <p:cNvSpPr/>
            <p:nvPr/>
          </p:nvSpPr>
          <p:spPr>
            <a:xfrm>
              <a:off x="1661225" y="1166575"/>
              <a:ext cx="386625" cy="163150"/>
            </a:xfrm>
            <a:custGeom>
              <a:avLst/>
              <a:gdLst/>
              <a:ahLst/>
              <a:cxnLst/>
              <a:rect l="0" t="0" r="0" b="0"/>
              <a:pathLst>
                <a:path w="15465" h="6526" extrusionOk="0">
                  <a:moveTo>
                    <a:pt x="0" y="732"/>
                  </a:moveTo>
                  <a:lnTo>
                    <a:pt x="3917" y="2297"/>
                  </a:lnTo>
                  <a:lnTo>
                    <a:pt x="10062" y="4333"/>
                  </a:lnTo>
                  <a:lnTo>
                    <a:pt x="15464" y="6525"/>
                  </a:lnTo>
                  <a:lnTo>
                    <a:pt x="15464" y="5064"/>
                  </a:lnTo>
                  <a:lnTo>
                    <a:pt x="14316" y="4072"/>
                  </a:lnTo>
                  <a:lnTo>
                    <a:pt x="9117" y="2297"/>
                  </a:lnTo>
                  <a:lnTo>
                    <a:pt x="3714" y="888"/>
                  </a:lnTo>
                  <a:lnTo>
                    <a:pt x="1486" y="1"/>
                  </a:lnTo>
                  <a:lnTo>
                    <a:pt x="0" y="732"/>
                  </a:lnTo>
                  <a:lnTo>
                    <a:pt x="0" y="732"/>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25" name="Shape 225"/>
            <p:cNvSpPr/>
            <p:nvPr/>
          </p:nvSpPr>
          <p:spPr>
            <a:xfrm>
              <a:off x="1819900" y="1098725"/>
              <a:ext cx="172225" cy="90075"/>
            </a:xfrm>
            <a:custGeom>
              <a:avLst/>
              <a:gdLst/>
              <a:ahLst/>
              <a:cxnLst/>
              <a:rect l="0" t="0" r="0" b="0"/>
              <a:pathLst>
                <a:path w="6889" h="3603" extrusionOk="0">
                  <a:moveTo>
                    <a:pt x="744" y="1"/>
                  </a:moveTo>
                  <a:lnTo>
                    <a:pt x="3310" y="1566"/>
                  </a:lnTo>
                  <a:lnTo>
                    <a:pt x="6889" y="3289"/>
                  </a:lnTo>
                  <a:lnTo>
                    <a:pt x="5943" y="3602"/>
                  </a:lnTo>
                  <a:lnTo>
                    <a:pt x="3850" y="2558"/>
                  </a:lnTo>
                  <a:lnTo>
                    <a:pt x="1" y="836"/>
                  </a:lnTo>
                  <a:lnTo>
                    <a:pt x="744" y="1"/>
                  </a:lnTo>
                  <a:lnTo>
                    <a:pt x="744" y="1"/>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26" name="Shape 226"/>
            <p:cNvSpPr/>
            <p:nvPr/>
          </p:nvSpPr>
          <p:spPr>
            <a:xfrm>
              <a:off x="2052875" y="961700"/>
              <a:ext cx="101325" cy="94000"/>
            </a:xfrm>
            <a:custGeom>
              <a:avLst/>
              <a:gdLst/>
              <a:ahLst/>
              <a:cxnLst/>
              <a:rect l="0" t="0" r="0" b="0"/>
              <a:pathLst>
                <a:path w="4053" h="3760" extrusionOk="0">
                  <a:moveTo>
                    <a:pt x="1824" y="1"/>
                  </a:moveTo>
                  <a:lnTo>
                    <a:pt x="339" y="732"/>
                  </a:lnTo>
                  <a:lnTo>
                    <a:pt x="1" y="1723"/>
                  </a:lnTo>
                  <a:lnTo>
                    <a:pt x="339" y="2872"/>
                  </a:lnTo>
                  <a:lnTo>
                    <a:pt x="1487" y="3602"/>
                  </a:lnTo>
                  <a:lnTo>
                    <a:pt x="2567" y="3759"/>
                  </a:lnTo>
                  <a:lnTo>
                    <a:pt x="4053" y="2715"/>
                  </a:lnTo>
                  <a:lnTo>
                    <a:pt x="3310" y="1984"/>
                  </a:lnTo>
                  <a:lnTo>
                    <a:pt x="2229" y="2298"/>
                  </a:lnTo>
                  <a:lnTo>
                    <a:pt x="1284" y="1880"/>
                  </a:lnTo>
                  <a:lnTo>
                    <a:pt x="2972" y="993"/>
                  </a:lnTo>
                  <a:lnTo>
                    <a:pt x="1824" y="1"/>
                  </a:lnTo>
                  <a:lnTo>
                    <a:pt x="1824" y="1"/>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27" name="Shape 227"/>
            <p:cNvSpPr/>
            <p:nvPr/>
          </p:nvSpPr>
          <p:spPr>
            <a:xfrm>
              <a:off x="1306675" y="575450"/>
              <a:ext cx="106400" cy="39175"/>
            </a:xfrm>
            <a:custGeom>
              <a:avLst/>
              <a:gdLst/>
              <a:ahLst/>
              <a:cxnLst/>
              <a:rect l="0" t="0" r="0" b="0"/>
              <a:pathLst>
                <a:path w="4256" h="1567" extrusionOk="0">
                  <a:moveTo>
                    <a:pt x="339" y="157"/>
                  </a:moveTo>
                  <a:lnTo>
                    <a:pt x="2770" y="1"/>
                  </a:lnTo>
                  <a:lnTo>
                    <a:pt x="4255" y="731"/>
                  </a:lnTo>
                  <a:lnTo>
                    <a:pt x="2635" y="1306"/>
                  </a:lnTo>
                  <a:lnTo>
                    <a:pt x="1" y="1567"/>
                  </a:lnTo>
                  <a:lnTo>
                    <a:pt x="339" y="157"/>
                  </a:lnTo>
                  <a:lnTo>
                    <a:pt x="339" y="157"/>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28" name="Shape 228"/>
            <p:cNvSpPr/>
            <p:nvPr/>
          </p:nvSpPr>
          <p:spPr>
            <a:xfrm>
              <a:off x="1521100" y="553275"/>
              <a:ext cx="354550" cy="271450"/>
            </a:xfrm>
            <a:custGeom>
              <a:avLst/>
              <a:gdLst/>
              <a:ahLst/>
              <a:cxnLst/>
              <a:rect l="0" t="0" r="0" b="0"/>
              <a:pathLst>
                <a:path w="14182" h="10858" extrusionOk="0">
                  <a:moveTo>
                    <a:pt x="540" y="0"/>
                  </a:moveTo>
                  <a:lnTo>
                    <a:pt x="3917" y="314"/>
                  </a:lnTo>
                  <a:lnTo>
                    <a:pt x="6686" y="1044"/>
                  </a:lnTo>
                  <a:lnTo>
                    <a:pt x="9117" y="2193"/>
                  </a:lnTo>
                  <a:lnTo>
                    <a:pt x="11345" y="3759"/>
                  </a:lnTo>
                  <a:lnTo>
                    <a:pt x="13033" y="5377"/>
                  </a:lnTo>
                  <a:lnTo>
                    <a:pt x="13979" y="6943"/>
                  </a:lnTo>
                  <a:lnTo>
                    <a:pt x="14181" y="8404"/>
                  </a:lnTo>
                  <a:lnTo>
                    <a:pt x="13574" y="10857"/>
                  </a:lnTo>
                  <a:lnTo>
                    <a:pt x="12088" y="10127"/>
                  </a:lnTo>
                  <a:lnTo>
                    <a:pt x="12291" y="8404"/>
                  </a:lnTo>
                  <a:lnTo>
                    <a:pt x="10805" y="6525"/>
                  </a:lnTo>
                  <a:lnTo>
                    <a:pt x="8576" y="4646"/>
                  </a:lnTo>
                  <a:lnTo>
                    <a:pt x="5605" y="3028"/>
                  </a:lnTo>
                  <a:lnTo>
                    <a:pt x="2026" y="2036"/>
                  </a:lnTo>
                  <a:lnTo>
                    <a:pt x="0" y="1618"/>
                  </a:lnTo>
                  <a:lnTo>
                    <a:pt x="540" y="0"/>
                  </a:lnTo>
                  <a:lnTo>
                    <a:pt x="540" y="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29" name="Shape 229"/>
            <p:cNvSpPr/>
            <p:nvPr/>
          </p:nvSpPr>
          <p:spPr>
            <a:xfrm>
              <a:off x="2000550" y="614600"/>
              <a:ext cx="116525" cy="112250"/>
            </a:xfrm>
            <a:custGeom>
              <a:avLst/>
              <a:gdLst/>
              <a:ahLst/>
              <a:cxnLst/>
              <a:rect l="0" t="0" r="0" b="0"/>
              <a:pathLst>
                <a:path w="4661" h="4490" extrusionOk="0">
                  <a:moveTo>
                    <a:pt x="2432" y="1"/>
                  </a:moveTo>
                  <a:lnTo>
                    <a:pt x="743" y="888"/>
                  </a:lnTo>
                  <a:lnTo>
                    <a:pt x="1" y="2193"/>
                  </a:lnTo>
                  <a:lnTo>
                    <a:pt x="203" y="3341"/>
                  </a:lnTo>
                  <a:lnTo>
                    <a:pt x="1689" y="4229"/>
                  </a:lnTo>
                  <a:lnTo>
                    <a:pt x="2972" y="4490"/>
                  </a:lnTo>
                  <a:lnTo>
                    <a:pt x="4120" y="4072"/>
                  </a:lnTo>
                  <a:lnTo>
                    <a:pt x="4660" y="3028"/>
                  </a:lnTo>
                  <a:lnTo>
                    <a:pt x="3715" y="2349"/>
                  </a:lnTo>
                  <a:lnTo>
                    <a:pt x="2634" y="2610"/>
                  </a:lnTo>
                  <a:lnTo>
                    <a:pt x="1689" y="3185"/>
                  </a:lnTo>
                  <a:lnTo>
                    <a:pt x="1486" y="2036"/>
                  </a:lnTo>
                  <a:lnTo>
                    <a:pt x="3715" y="1045"/>
                  </a:lnTo>
                  <a:lnTo>
                    <a:pt x="2432" y="1"/>
                  </a:lnTo>
                  <a:lnTo>
                    <a:pt x="2432" y="1"/>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30" name="Shape 230"/>
            <p:cNvSpPr/>
            <p:nvPr/>
          </p:nvSpPr>
          <p:spPr>
            <a:xfrm>
              <a:off x="1372525" y="301425"/>
              <a:ext cx="204300" cy="251875"/>
            </a:xfrm>
            <a:custGeom>
              <a:avLst/>
              <a:gdLst/>
              <a:ahLst/>
              <a:cxnLst/>
              <a:rect l="0" t="0" r="0" b="0"/>
              <a:pathLst>
                <a:path w="8172" h="10075" extrusionOk="0">
                  <a:moveTo>
                    <a:pt x="6889" y="0"/>
                  </a:moveTo>
                  <a:lnTo>
                    <a:pt x="3917" y="2297"/>
                  </a:lnTo>
                  <a:lnTo>
                    <a:pt x="1081" y="4333"/>
                  </a:lnTo>
                  <a:lnTo>
                    <a:pt x="1" y="5481"/>
                  </a:lnTo>
                  <a:lnTo>
                    <a:pt x="541" y="6212"/>
                  </a:lnTo>
                  <a:lnTo>
                    <a:pt x="3917" y="6368"/>
                  </a:lnTo>
                  <a:lnTo>
                    <a:pt x="2229" y="7934"/>
                  </a:lnTo>
                  <a:lnTo>
                    <a:pt x="1081" y="9500"/>
                  </a:lnTo>
                  <a:lnTo>
                    <a:pt x="2026" y="10074"/>
                  </a:lnTo>
                  <a:lnTo>
                    <a:pt x="2972" y="8247"/>
                  </a:lnTo>
                  <a:lnTo>
                    <a:pt x="5403" y="6786"/>
                  </a:lnTo>
                  <a:lnTo>
                    <a:pt x="6686" y="6055"/>
                  </a:lnTo>
                  <a:lnTo>
                    <a:pt x="5538" y="5063"/>
                  </a:lnTo>
                  <a:lnTo>
                    <a:pt x="2229" y="5481"/>
                  </a:lnTo>
                  <a:lnTo>
                    <a:pt x="4255" y="3445"/>
                  </a:lnTo>
                  <a:lnTo>
                    <a:pt x="8172" y="261"/>
                  </a:lnTo>
                  <a:lnTo>
                    <a:pt x="6889" y="0"/>
                  </a:lnTo>
                  <a:lnTo>
                    <a:pt x="6889" y="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31" name="Shape 231"/>
            <p:cNvSpPr/>
            <p:nvPr/>
          </p:nvSpPr>
          <p:spPr>
            <a:xfrm>
              <a:off x="1391100" y="279250"/>
              <a:ext cx="352875" cy="441075"/>
            </a:xfrm>
            <a:custGeom>
              <a:avLst/>
              <a:gdLst/>
              <a:ahLst/>
              <a:cxnLst/>
              <a:rect l="0" t="0" r="0" b="0"/>
              <a:pathLst>
                <a:path w="14115" h="17643" extrusionOk="0">
                  <a:moveTo>
                    <a:pt x="12831" y="0"/>
                  </a:moveTo>
                  <a:lnTo>
                    <a:pt x="10805" y="1148"/>
                  </a:lnTo>
                  <a:lnTo>
                    <a:pt x="7969" y="3027"/>
                  </a:lnTo>
                  <a:lnTo>
                    <a:pt x="5943" y="3915"/>
                  </a:lnTo>
                  <a:lnTo>
                    <a:pt x="6483" y="4802"/>
                  </a:lnTo>
                  <a:lnTo>
                    <a:pt x="7969" y="4646"/>
                  </a:lnTo>
                  <a:lnTo>
                    <a:pt x="8712" y="5481"/>
                  </a:lnTo>
                  <a:lnTo>
                    <a:pt x="6888" y="6629"/>
                  </a:lnTo>
                  <a:lnTo>
                    <a:pt x="5200" y="8404"/>
                  </a:lnTo>
                  <a:lnTo>
                    <a:pt x="3174" y="9970"/>
                  </a:lnTo>
                  <a:lnTo>
                    <a:pt x="4660" y="11431"/>
                  </a:lnTo>
                  <a:lnTo>
                    <a:pt x="3174" y="13154"/>
                  </a:lnTo>
                  <a:lnTo>
                    <a:pt x="1486" y="15033"/>
                  </a:lnTo>
                  <a:lnTo>
                    <a:pt x="0" y="17329"/>
                  </a:lnTo>
                  <a:lnTo>
                    <a:pt x="1081" y="17643"/>
                  </a:lnTo>
                  <a:lnTo>
                    <a:pt x="2566" y="15294"/>
                  </a:lnTo>
                  <a:lnTo>
                    <a:pt x="5403" y="12736"/>
                  </a:lnTo>
                  <a:lnTo>
                    <a:pt x="7429" y="11431"/>
                  </a:lnTo>
                  <a:lnTo>
                    <a:pt x="5538" y="10283"/>
                  </a:lnTo>
                  <a:lnTo>
                    <a:pt x="7631" y="7934"/>
                  </a:lnTo>
                  <a:lnTo>
                    <a:pt x="10400" y="6368"/>
                  </a:lnTo>
                  <a:lnTo>
                    <a:pt x="11548" y="5376"/>
                  </a:lnTo>
                  <a:lnTo>
                    <a:pt x="10400" y="4489"/>
                  </a:lnTo>
                  <a:lnTo>
                    <a:pt x="8914" y="4176"/>
                  </a:lnTo>
                  <a:lnTo>
                    <a:pt x="14114" y="157"/>
                  </a:lnTo>
                  <a:lnTo>
                    <a:pt x="12831" y="0"/>
                  </a:lnTo>
                  <a:lnTo>
                    <a:pt x="12831" y="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32" name="Shape 232"/>
            <p:cNvSpPr/>
            <p:nvPr/>
          </p:nvSpPr>
          <p:spPr>
            <a:xfrm>
              <a:off x="1992100" y="366675"/>
              <a:ext cx="92875" cy="61350"/>
            </a:xfrm>
            <a:custGeom>
              <a:avLst/>
              <a:gdLst/>
              <a:ahLst/>
              <a:cxnLst/>
              <a:rect l="0" t="0" r="0" b="0"/>
              <a:pathLst>
                <a:path w="3715" h="2454" extrusionOk="0">
                  <a:moveTo>
                    <a:pt x="2770" y="0"/>
                  </a:moveTo>
                  <a:lnTo>
                    <a:pt x="1487" y="418"/>
                  </a:lnTo>
                  <a:lnTo>
                    <a:pt x="1" y="2453"/>
                  </a:lnTo>
                  <a:lnTo>
                    <a:pt x="1284" y="2140"/>
                  </a:lnTo>
                  <a:lnTo>
                    <a:pt x="3715" y="1149"/>
                  </a:lnTo>
                  <a:lnTo>
                    <a:pt x="3715" y="105"/>
                  </a:lnTo>
                  <a:lnTo>
                    <a:pt x="2770" y="0"/>
                  </a:lnTo>
                  <a:lnTo>
                    <a:pt x="2770" y="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33" name="Shape 233"/>
            <p:cNvSpPr/>
            <p:nvPr/>
          </p:nvSpPr>
          <p:spPr>
            <a:xfrm>
              <a:off x="2140675" y="438450"/>
              <a:ext cx="200925" cy="118750"/>
            </a:xfrm>
            <a:custGeom>
              <a:avLst/>
              <a:gdLst/>
              <a:ahLst/>
              <a:cxnLst/>
              <a:rect l="0" t="0" r="0" b="0"/>
              <a:pathLst>
                <a:path w="8037" h="4750" extrusionOk="0">
                  <a:moveTo>
                    <a:pt x="6686" y="0"/>
                  </a:moveTo>
                  <a:lnTo>
                    <a:pt x="4457" y="1723"/>
                  </a:lnTo>
                  <a:lnTo>
                    <a:pt x="1891" y="2610"/>
                  </a:lnTo>
                  <a:lnTo>
                    <a:pt x="0" y="4750"/>
                  </a:lnTo>
                  <a:lnTo>
                    <a:pt x="3377" y="4176"/>
                  </a:lnTo>
                  <a:lnTo>
                    <a:pt x="6146" y="2766"/>
                  </a:lnTo>
                  <a:lnTo>
                    <a:pt x="8036" y="1723"/>
                  </a:lnTo>
                  <a:lnTo>
                    <a:pt x="7834" y="418"/>
                  </a:lnTo>
                  <a:lnTo>
                    <a:pt x="6686" y="0"/>
                  </a:lnTo>
                  <a:lnTo>
                    <a:pt x="6686" y="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34" name="Shape 234"/>
            <p:cNvSpPr/>
            <p:nvPr/>
          </p:nvSpPr>
          <p:spPr>
            <a:xfrm>
              <a:off x="1330325" y="542825"/>
              <a:ext cx="143525" cy="231000"/>
            </a:xfrm>
            <a:custGeom>
              <a:avLst/>
              <a:gdLst/>
              <a:ahLst/>
              <a:cxnLst/>
              <a:rect l="0" t="0" r="0" b="0"/>
              <a:pathLst>
                <a:path w="5741" h="9240" extrusionOk="0">
                  <a:moveTo>
                    <a:pt x="1486" y="1306"/>
                  </a:moveTo>
                  <a:lnTo>
                    <a:pt x="4052" y="1880"/>
                  </a:lnTo>
                  <a:lnTo>
                    <a:pt x="2431" y="3916"/>
                  </a:lnTo>
                  <a:lnTo>
                    <a:pt x="1081" y="6630"/>
                  </a:lnTo>
                  <a:lnTo>
                    <a:pt x="0" y="8665"/>
                  </a:lnTo>
                  <a:lnTo>
                    <a:pt x="1081" y="9240"/>
                  </a:lnTo>
                  <a:lnTo>
                    <a:pt x="2769" y="5325"/>
                  </a:lnTo>
                  <a:lnTo>
                    <a:pt x="5200" y="2454"/>
                  </a:lnTo>
                  <a:lnTo>
                    <a:pt x="5740" y="1306"/>
                  </a:lnTo>
                  <a:lnTo>
                    <a:pt x="3512" y="575"/>
                  </a:lnTo>
                  <a:lnTo>
                    <a:pt x="1824" y="1"/>
                  </a:lnTo>
                  <a:lnTo>
                    <a:pt x="1486" y="1306"/>
                  </a:lnTo>
                  <a:lnTo>
                    <a:pt x="1486" y="1306"/>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35" name="Shape 235"/>
            <p:cNvSpPr/>
            <p:nvPr/>
          </p:nvSpPr>
          <p:spPr>
            <a:xfrm>
              <a:off x="1441750" y="150050"/>
              <a:ext cx="341050" cy="67875"/>
            </a:xfrm>
            <a:custGeom>
              <a:avLst/>
              <a:gdLst/>
              <a:ahLst/>
              <a:cxnLst/>
              <a:rect l="0" t="0" r="0" b="0"/>
              <a:pathLst>
                <a:path w="13642" h="2715" extrusionOk="0">
                  <a:moveTo>
                    <a:pt x="0" y="992"/>
                  </a:moveTo>
                  <a:lnTo>
                    <a:pt x="1891" y="157"/>
                  </a:lnTo>
                  <a:lnTo>
                    <a:pt x="3917" y="1"/>
                  </a:lnTo>
                  <a:lnTo>
                    <a:pt x="3917" y="731"/>
                  </a:lnTo>
                  <a:lnTo>
                    <a:pt x="6145" y="1306"/>
                  </a:lnTo>
                  <a:lnTo>
                    <a:pt x="8914" y="1149"/>
                  </a:lnTo>
                  <a:lnTo>
                    <a:pt x="11548" y="731"/>
                  </a:lnTo>
                  <a:lnTo>
                    <a:pt x="13641" y="262"/>
                  </a:lnTo>
                  <a:lnTo>
                    <a:pt x="13236" y="1462"/>
                  </a:lnTo>
                  <a:lnTo>
                    <a:pt x="10805" y="2454"/>
                  </a:lnTo>
                  <a:lnTo>
                    <a:pt x="8036" y="2715"/>
                  </a:lnTo>
                  <a:lnTo>
                    <a:pt x="5403" y="2715"/>
                  </a:lnTo>
                  <a:lnTo>
                    <a:pt x="2972" y="1723"/>
                  </a:lnTo>
                  <a:lnTo>
                    <a:pt x="743" y="2141"/>
                  </a:lnTo>
                  <a:lnTo>
                    <a:pt x="0" y="992"/>
                  </a:lnTo>
                  <a:lnTo>
                    <a:pt x="0" y="992"/>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36" name="Shape 236"/>
            <p:cNvSpPr/>
            <p:nvPr/>
          </p:nvSpPr>
          <p:spPr>
            <a:xfrm>
              <a:off x="2508700" y="745100"/>
              <a:ext cx="116525" cy="47000"/>
            </a:xfrm>
            <a:custGeom>
              <a:avLst/>
              <a:gdLst/>
              <a:ahLst/>
              <a:cxnLst/>
              <a:rect l="0" t="0" r="0" b="0"/>
              <a:pathLst>
                <a:path w="4661" h="1880" extrusionOk="0">
                  <a:moveTo>
                    <a:pt x="1" y="731"/>
                  </a:moveTo>
                  <a:lnTo>
                    <a:pt x="1892" y="157"/>
                  </a:lnTo>
                  <a:lnTo>
                    <a:pt x="4660" y="0"/>
                  </a:lnTo>
                  <a:lnTo>
                    <a:pt x="3175" y="992"/>
                  </a:lnTo>
                  <a:lnTo>
                    <a:pt x="1487" y="1879"/>
                  </a:lnTo>
                  <a:lnTo>
                    <a:pt x="1" y="731"/>
                  </a:lnTo>
                  <a:lnTo>
                    <a:pt x="1" y="731"/>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37" name="Shape 237"/>
            <p:cNvSpPr/>
            <p:nvPr/>
          </p:nvSpPr>
          <p:spPr>
            <a:xfrm>
              <a:off x="1605500" y="33925"/>
              <a:ext cx="553775" cy="289700"/>
            </a:xfrm>
            <a:custGeom>
              <a:avLst/>
              <a:gdLst/>
              <a:ahLst/>
              <a:cxnLst/>
              <a:rect l="0" t="0" r="0" b="0"/>
              <a:pathLst>
                <a:path w="22151" h="11588" extrusionOk="0">
                  <a:moveTo>
                    <a:pt x="1" y="1044"/>
                  </a:moveTo>
                  <a:lnTo>
                    <a:pt x="2229" y="313"/>
                  </a:lnTo>
                  <a:lnTo>
                    <a:pt x="3715" y="0"/>
                  </a:lnTo>
                  <a:lnTo>
                    <a:pt x="4660" y="1044"/>
                  </a:lnTo>
                  <a:lnTo>
                    <a:pt x="5741" y="1305"/>
                  </a:lnTo>
                  <a:lnTo>
                    <a:pt x="8712" y="887"/>
                  </a:lnTo>
                  <a:lnTo>
                    <a:pt x="11346" y="470"/>
                  </a:lnTo>
                  <a:lnTo>
                    <a:pt x="13371" y="626"/>
                  </a:lnTo>
                  <a:lnTo>
                    <a:pt x="14722" y="1462"/>
                  </a:lnTo>
                  <a:lnTo>
                    <a:pt x="15060" y="2453"/>
                  </a:lnTo>
                  <a:lnTo>
                    <a:pt x="14722" y="3341"/>
                  </a:lnTo>
                  <a:lnTo>
                    <a:pt x="16748" y="2923"/>
                  </a:lnTo>
                  <a:lnTo>
                    <a:pt x="19719" y="3184"/>
                  </a:lnTo>
                  <a:lnTo>
                    <a:pt x="21610" y="3915"/>
                  </a:lnTo>
                  <a:lnTo>
                    <a:pt x="22150" y="5376"/>
                  </a:lnTo>
                  <a:lnTo>
                    <a:pt x="21407" y="6525"/>
                  </a:lnTo>
                  <a:lnTo>
                    <a:pt x="19179" y="7360"/>
                  </a:lnTo>
                  <a:lnTo>
                    <a:pt x="16951" y="8665"/>
                  </a:lnTo>
                  <a:lnTo>
                    <a:pt x="17288" y="9970"/>
                  </a:lnTo>
                  <a:lnTo>
                    <a:pt x="15803" y="10700"/>
                  </a:lnTo>
                  <a:lnTo>
                    <a:pt x="12831" y="11431"/>
                  </a:lnTo>
                  <a:lnTo>
                    <a:pt x="10400" y="11588"/>
                  </a:lnTo>
                  <a:lnTo>
                    <a:pt x="7429" y="11118"/>
                  </a:lnTo>
                  <a:lnTo>
                    <a:pt x="6146" y="11275"/>
                  </a:lnTo>
                  <a:lnTo>
                    <a:pt x="3917" y="10387"/>
                  </a:lnTo>
                  <a:lnTo>
                    <a:pt x="3310" y="8978"/>
                  </a:lnTo>
                  <a:lnTo>
                    <a:pt x="2229" y="8665"/>
                  </a:lnTo>
                  <a:lnTo>
                    <a:pt x="4998" y="6212"/>
                  </a:lnTo>
                  <a:lnTo>
                    <a:pt x="6281" y="5637"/>
                  </a:lnTo>
                  <a:lnTo>
                    <a:pt x="9320" y="7516"/>
                  </a:lnTo>
                  <a:lnTo>
                    <a:pt x="12088" y="6525"/>
                  </a:lnTo>
                  <a:lnTo>
                    <a:pt x="13979" y="5637"/>
                  </a:lnTo>
                  <a:lnTo>
                    <a:pt x="15262" y="6107"/>
                  </a:lnTo>
                  <a:lnTo>
                    <a:pt x="15465" y="7255"/>
                  </a:lnTo>
                  <a:lnTo>
                    <a:pt x="18436" y="6107"/>
                  </a:lnTo>
                  <a:lnTo>
                    <a:pt x="19517" y="5063"/>
                  </a:lnTo>
                  <a:lnTo>
                    <a:pt x="18976" y="4489"/>
                  </a:lnTo>
                  <a:lnTo>
                    <a:pt x="15060" y="4489"/>
                  </a:lnTo>
                  <a:lnTo>
                    <a:pt x="13371" y="4646"/>
                  </a:lnTo>
                  <a:lnTo>
                    <a:pt x="11886" y="3915"/>
                  </a:lnTo>
                  <a:lnTo>
                    <a:pt x="12291" y="2923"/>
                  </a:lnTo>
                  <a:lnTo>
                    <a:pt x="12426" y="2036"/>
                  </a:lnTo>
                  <a:lnTo>
                    <a:pt x="10198" y="2036"/>
                  </a:lnTo>
                  <a:lnTo>
                    <a:pt x="7226" y="2453"/>
                  </a:lnTo>
                  <a:lnTo>
                    <a:pt x="4795" y="3184"/>
                  </a:lnTo>
                  <a:lnTo>
                    <a:pt x="3715" y="3028"/>
                  </a:lnTo>
                  <a:lnTo>
                    <a:pt x="2769" y="2610"/>
                  </a:lnTo>
                  <a:lnTo>
                    <a:pt x="2567" y="1462"/>
                  </a:lnTo>
                  <a:lnTo>
                    <a:pt x="878" y="2192"/>
                  </a:lnTo>
                  <a:lnTo>
                    <a:pt x="1" y="1044"/>
                  </a:lnTo>
                  <a:lnTo>
                    <a:pt x="1" y="1044"/>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38" name="Shape 238"/>
            <p:cNvSpPr/>
            <p:nvPr/>
          </p:nvSpPr>
          <p:spPr>
            <a:xfrm>
              <a:off x="2090025" y="726825"/>
              <a:ext cx="395075" cy="151400"/>
            </a:xfrm>
            <a:custGeom>
              <a:avLst/>
              <a:gdLst/>
              <a:ahLst/>
              <a:cxnLst/>
              <a:rect l="0" t="0" r="0" b="0"/>
              <a:pathLst>
                <a:path w="15803" h="6056" extrusionOk="0">
                  <a:moveTo>
                    <a:pt x="1" y="5220"/>
                  </a:moveTo>
                  <a:lnTo>
                    <a:pt x="2972" y="3028"/>
                  </a:lnTo>
                  <a:lnTo>
                    <a:pt x="5741" y="1462"/>
                  </a:lnTo>
                  <a:lnTo>
                    <a:pt x="7969" y="314"/>
                  </a:lnTo>
                  <a:lnTo>
                    <a:pt x="9117" y="1"/>
                  </a:lnTo>
                  <a:lnTo>
                    <a:pt x="9657" y="731"/>
                  </a:lnTo>
                  <a:lnTo>
                    <a:pt x="9320" y="1880"/>
                  </a:lnTo>
                  <a:lnTo>
                    <a:pt x="8914" y="3341"/>
                  </a:lnTo>
                  <a:lnTo>
                    <a:pt x="11346" y="2454"/>
                  </a:lnTo>
                  <a:lnTo>
                    <a:pt x="13574" y="2036"/>
                  </a:lnTo>
                  <a:lnTo>
                    <a:pt x="15802" y="2036"/>
                  </a:lnTo>
                  <a:lnTo>
                    <a:pt x="14722" y="2610"/>
                  </a:lnTo>
                  <a:lnTo>
                    <a:pt x="11886" y="3445"/>
                  </a:lnTo>
                  <a:lnTo>
                    <a:pt x="9657" y="4646"/>
                  </a:lnTo>
                  <a:lnTo>
                    <a:pt x="8374" y="5064"/>
                  </a:lnTo>
                  <a:lnTo>
                    <a:pt x="7226" y="4176"/>
                  </a:lnTo>
                  <a:lnTo>
                    <a:pt x="7631" y="1880"/>
                  </a:lnTo>
                  <a:lnTo>
                    <a:pt x="5741" y="2871"/>
                  </a:lnTo>
                  <a:lnTo>
                    <a:pt x="3310" y="4176"/>
                  </a:lnTo>
                  <a:lnTo>
                    <a:pt x="541" y="6055"/>
                  </a:lnTo>
                  <a:lnTo>
                    <a:pt x="1" y="5220"/>
                  </a:lnTo>
                  <a:lnTo>
                    <a:pt x="1" y="522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39" name="Shape 239"/>
            <p:cNvSpPr/>
            <p:nvPr/>
          </p:nvSpPr>
          <p:spPr>
            <a:xfrm>
              <a:off x="1134475" y="33925"/>
              <a:ext cx="535200" cy="300150"/>
            </a:xfrm>
            <a:custGeom>
              <a:avLst/>
              <a:gdLst/>
              <a:ahLst/>
              <a:cxnLst/>
              <a:rect l="0" t="0" r="0" b="0"/>
              <a:pathLst>
                <a:path w="21408" h="12006" extrusionOk="0">
                  <a:moveTo>
                    <a:pt x="17491" y="0"/>
                  </a:moveTo>
                  <a:lnTo>
                    <a:pt x="15060" y="157"/>
                  </a:lnTo>
                  <a:lnTo>
                    <a:pt x="12494" y="731"/>
                  </a:lnTo>
                  <a:lnTo>
                    <a:pt x="10738" y="1044"/>
                  </a:lnTo>
                  <a:lnTo>
                    <a:pt x="9117" y="2036"/>
                  </a:lnTo>
                  <a:lnTo>
                    <a:pt x="8577" y="3184"/>
                  </a:lnTo>
                  <a:lnTo>
                    <a:pt x="5606" y="4071"/>
                  </a:lnTo>
                  <a:lnTo>
                    <a:pt x="3175" y="5063"/>
                  </a:lnTo>
                  <a:lnTo>
                    <a:pt x="946" y="6212"/>
                  </a:lnTo>
                  <a:lnTo>
                    <a:pt x="1" y="7516"/>
                  </a:lnTo>
                  <a:lnTo>
                    <a:pt x="946" y="8560"/>
                  </a:lnTo>
                  <a:lnTo>
                    <a:pt x="2567" y="8821"/>
                  </a:lnTo>
                  <a:lnTo>
                    <a:pt x="1689" y="9813"/>
                  </a:lnTo>
                  <a:lnTo>
                    <a:pt x="2229" y="11118"/>
                  </a:lnTo>
                  <a:lnTo>
                    <a:pt x="4255" y="12005"/>
                  </a:lnTo>
                  <a:lnTo>
                    <a:pt x="5943" y="11588"/>
                  </a:lnTo>
                  <a:lnTo>
                    <a:pt x="7091" y="11275"/>
                  </a:lnTo>
                  <a:lnTo>
                    <a:pt x="9523" y="11588"/>
                  </a:lnTo>
                  <a:lnTo>
                    <a:pt x="11886" y="11849"/>
                  </a:lnTo>
                  <a:lnTo>
                    <a:pt x="13574" y="11275"/>
                  </a:lnTo>
                  <a:lnTo>
                    <a:pt x="14722" y="10387"/>
                  </a:lnTo>
                  <a:lnTo>
                    <a:pt x="17356" y="10387"/>
                  </a:lnTo>
                  <a:lnTo>
                    <a:pt x="21408" y="6786"/>
                  </a:lnTo>
                  <a:lnTo>
                    <a:pt x="17356" y="6681"/>
                  </a:lnTo>
                  <a:lnTo>
                    <a:pt x="15060" y="7830"/>
                  </a:lnTo>
                  <a:lnTo>
                    <a:pt x="13034" y="8404"/>
                  </a:lnTo>
                  <a:lnTo>
                    <a:pt x="11008" y="8560"/>
                  </a:lnTo>
                  <a:lnTo>
                    <a:pt x="10400" y="7360"/>
                  </a:lnTo>
                  <a:lnTo>
                    <a:pt x="10063" y="6525"/>
                  </a:lnTo>
                  <a:lnTo>
                    <a:pt x="8172" y="6681"/>
                  </a:lnTo>
                  <a:lnTo>
                    <a:pt x="6889" y="7516"/>
                  </a:lnTo>
                  <a:lnTo>
                    <a:pt x="4998" y="7934"/>
                  </a:lnTo>
                  <a:lnTo>
                    <a:pt x="3918" y="7516"/>
                  </a:lnTo>
                  <a:lnTo>
                    <a:pt x="2027" y="7673"/>
                  </a:lnTo>
                  <a:lnTo>
                    <a:pt x="3175" y="6681"/>
                  </a:lnTo>
                  <a:lnTo>
                    <a:pt x="5403" y="5637"/>
                  </a:lnTo>
                  <a:lnTo>
                    <a:pt x="7632" y="4907"/>
                  </a:lnTo>
                  <a:lnTo>
                    <a:pt x="10265" y="4802"/>
                  </a:lnTo>
                  <a:lnTo>
                    <a:pt x="10806" y="3758"/>
                  </a:lnTo>
                  <a:lnTo>
                    <a:pt x="11886" y="2610"/>
                  </a:lnTo>
                  <a:lnTo>
                    <a:pt x="14520" y="1775"/>
                  </a:lnTo>
                  <a:lnTo>
                    <a:pt x="18099" y="1305"/>
                  </a:lnTo>
                  <a:lnTo>
                    <a:pt x="17491" y="0"/>
                  </a:lnTo>
                  <a:lnTo>
                    <a:pt x="17491" y="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40" name="Shape 240"/>
            <p:cNvSpPr/>
            <p:nvPr/>
          </p:nvSpPr>
          <p:spPr>
            <a:xfrm>
              <a:off x="2532350" y="777725"/>
              <a:ext cx="190800" cy="61350"/>
            </a:xfrm>
            <a:custGeom>
              <a:avLst/>
              <a:gdLst/>
              <a:ahLst/>
              <a:cxnLst/>
              <a:rect l="0" t="0" r="0" b="0"/>
              <a:pathLst>
                <a:path w="7632" h="2454" extrusionOk="0">
                  <a:moveTo>
                    <a:pt x="0" y="1566"/>
                  </a:moveTo>
                  <a:lnTo>
                    <a:pt x="2634" y="731"/>
                  </a:lnTo>
                  <a:lnTo>
                    <a:pt x="5200" y="261"/>
                  </a:lnTo>
                  <a:lnTo>
                    <a:pt x="7631" y="0"/>
                  </a:lnTo>
                  <a:lnTo>
                    <a:pt x="6483" y="835"/>
                  </a:lnTo>
                  <a:lnTo>
                    <a:pt x="4120" y="1305"/>
                  </a:lnTo>
                  <a:lnTo>
                    <a:pt x="2026" y="1723"/>
                  </a:lnTo>
                  <a:lnTo>
                    <a:pt x="338" y="2453"/>
                  </a:lnTo>
                  <a:lnTo>
                    <a:pt x="0" y="1566"/>
                  </a:lnTo>
                  <a:lnTo>
                    <a:pt x="0" y="1566"/>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41" name="Shape 241"/>
            <p:cNvSpPr/>
            <p:nvPr/>
          </p:nvSpPr>
          <p:spPr>
            <a:xfrm>
              <a:off x="2052875" y="831225"/>
              <a:ext cx="432225" cy="137025"/>
            </a:xfrm>
            <a:custGeom>
              <a:avLst/>
              <a:gdLst/>
              <a:ahLst/>
              <a:cxnLst/>
              <a:rect l="0" t="0" r="0" b="0"/>
              <a:pathLst>
                <a:path w="17289" h="5481" extrusionOk="0">
                  <a:moveTo>
                    <a:pt x="136" y="4072"/>
                  </a:moveTo>
                  <a:lnTo>
                    <a:pt x="2027" y="2871"/>
                  </a:lnTo>
                  <a:lnTo>
                    <a:pt x="3918" y="2036"/>
                  </a:lnTo>
                  <a:lnTo>
                    <a:pt x="5944" y="1618"/>
                  </a:lnTo>
                  <a:lnTo>
                    <a:pt x="5201" y="3341"/>
                  </a:lnTo>
                  <a:lnTo>
                    <a:pt x="4998" y="4646"/>
                  </a:lnTo>
                  <a:lnTo>
                    <a:pt x="5944" y="5481"/>
                  </a:lnTo>
                  <a:lnTo>
                    <a:pt x="9860" y="3445"/>
                  </a:lnTo>
                  <a:lnTo>
                    <a:pt x="13237" y="2192"/>
                  </a:lnTo>
                  <a:lnTo>
                    <a:pt x="17288" y="0"/>
                  </a:lnTo>
                  <a:lnTo>
                    <a:pt x="14520" y="574"/>
                  </a:lnTo>
                  <a:lnTo>
                    <a:pt x="10806" y="1879"/>
                  </a:lnTo>
                  <a:lnTo>
                    <a:pt x="6889" y="3602"/>
                  </a:lnTo>
                  <a:lnTo>
                    <a:pt x="7429" y="2192"/>
                  </a:lnTo>
                  <a:lnTo>
                    <a:pt x="7632" y="1149"/>
                  </a:lnTo>
                  <a:lnTo>
                    <a:pt x="6889" y="470"/>
                  </a:lnTo>
                  <a:lnTo>
                    <a:pt x="4998" y="731"/>
                  </a:lnTo>
                  <a:lnTo>
                    <a:pt x="2567" y="1618"/>
                  </a:lnTo>
                  <a:lnTo>
                    <a:pt x="1" y="3184"/>
                  </a:lnTo>
                  <a:lnTo>
                    <a:pt x="136" y="4072"/>
                  </a:lnTo>
                  <a:lnTo>
                    <a:pt x="136" y="4072"/>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42" name="Shape 242"/>
            <p:cNvSpPr/>
            <p:nvPr/>
          </p:nvSpPr>
          <p:spPr>
            <a:xfrm>
              <a:off x="2243650" y="986500"/>
              <a:ext cx="688825" cy="208825"/>
            </a:xfrm>
            <a:custGeom>
              <a:avLst/>
              <a:gdLst/>
              <a:ahLst/>
              <a:cxnLst/>
              <a:rect l="0" t="0" r="0" b="0"/>
              <a:pathLst>
                <a:path w="27553" h="8353" extrusionOk="0">
                  <a:moveTo>
                    <a:pt x="1" y="1"/>
                  </a:moveTo>
                  <a:lnTo>
                    <a:pt x="7834" y="575"/>
                  </a:lnTo>
                  <a:lnTo>
                    <a:pt x="14925" y="1880"/>
                  </a:lnTo>
                  <a:lnTo>
                    <a:pt x="20327" y="3446"/>
                  </a:lnTo>
                  <a:lnTo>
                    <a:pt x="24244" y="5064"/>
                  </a:lnTo>
                  <a:lnTo>
                    <a:pt x="26270" y="6473"/>
                  </a:lnTo>
                  <a:lnTo>
                    <a:pt x="27553" y="8352"/>
                  </a:lnTo>
                  <a:lnTo>
                    <a:pt x="24987" y="7778"/>
                  </a:lnTo>
                  <a:lnTo>
                    <a:pt x="20327" y="5794"/>
                  </a:lnTo>
                  <a:lnTo>
                    <a:pt x="15262" y="4176"/>
                  </a:lnTo>
                  <a:lnTo>
                    <a:pt x="9860" y="3185"/>
                  </a:lnTo>
                  <a:lnTo>
                    <a:pt x="4120" y="1880"/>
                  </a:lnTo>
                  <a:lnTo>
                    <a:pt x="203" y="1306"/>
                  </a:lnTo>
                  <a:lnTo>
                    <a:pt x="1" y="1"/>
                  </a:lnTo>
                  <a:lnTo>
                    <a:pt x="1" y="1"/>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43" name="Shape 243"/>
            <p:cNvSpPr/>
            <p:nvPr/>
          </p:nvSpPr>
          <p:spPr>
            <a:xfrm>
              <a:off x="2177825" y="1192675"/>
              <a:ext cx="92875" cy="61350"/>
            </a:xfrm>
            <a:custGeom>
              <a:avLst/>
              <a:gdLst/>
              <a:ahLst/>
              <a:cxnLst/>
              <a:rect l="0" t="0" r="0" b="0"/>
              <a:pathLst>
                <a:path w="3715" h="2454" extrusionOk="0">
                  <a:moveTo>
                    <a:pt x="405" y="262"/>
                  </a:moveTo>
                  <a:lnTo>
                    <a:pt x="2431" y="1"/>
                  </a:lnTo>
                  <a:lnTo>
                    <a:pt x="3714" y="992"/>
                  </a:lnTo>
                  <a:lnTo>
                    <a:pt x="3579" y="2297"/>
                  </a:lnTo>
                  <a:lnTo>
                    <a:pt x="1891" y="2454"/>
                  </a:lnTo>
                  <a:lnTo>
                    <a:pt x="0" y="1567"/>
                  </a:lnTo>
                  <a:lnTo>
                    <a:pt x="405" y="262"/>
                  </a:lnTo>
                  <a:lnTo>
                    <a:pt x="405" y="262"/>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44" name="Shape 244"/>
            <p:cNvSpPr/>
            <p:nvPr/>
          </p:nvSpPr>
          <p:spPr>
            <a:xfrm>
              <a:off x="2532350" y="1534575"/>
              <a:ext cx="97950" cy="79625"/>
            </a:xfrm>
            <a:custGeom>
              <a:avLst/>
              <a:gdLst/>
              <a:ahLst/>
              <a:cxnLst/>
              <a:rect l="0" t="0" r="0" b="0"/>
              <a:pathLst>
                <a:path w="3918" h="3185" extrusionOk="0">
                  <a:moveTo>
                    <a:pt x="0" y="1149"/>
                  </a:moveTo>
                  <a:lnTo>
                    <a:pt x="1081" y="313"/>
                  </a:lnTo>
                  <a:lnTo>
                    <a:pt x="2431" y="0"/>
                  </a:lnTo>
                  <a:lnTo>
                    <a:pt x="3512" y="731"/>
                  </a:lnTo>
                  <a:lnTo>
                    <a:pt x="3917" y="1723"/>
                  </a:lnTo>
                  <a:lnTo>
                    <a:pt x="3174" y="2767"/>
                  </a:lnTo>
                  <a:lnTo>
                    <a:pt x="1283" y="3184"/>
                  </a:lnTo>
                  <a:lnTo>
                    <a:pt x="203" y="2453"/>
                  </a:lnTo>
                  <a:lnTo>
                    <a:pt x="0" y="1149"/>
                  </a:lnTo>
                  <a:lnTo>
                    <a:pt x="0" y="1149"/>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45" name="Shape 245"/>
            <p:cNvSpPr/>
            <p:nvPr/>
          </p:nvSpPr>
          <p:spPr>
            <a:xfrm>
              <a:off x="1483950" y="1473225"/>
              <a:ext cx="55725" cy="47025"/>
            </a:xfrm>
            <a:custGeom>
              <a:avLst/>
              <a:gdLst/>
              <a:ahLst/>
              <a:cxnLst/>
              <a:rect l="0" t="0" r="0" b="0"/>
              <a:pathLst>
                <a:path w="2229" h="1881" extrusionOk="0">
                  <a:moveTo>
                    <a:pt x="0" y="314"/>
                  </a:moveTo>
                  <a:lnTo>
                    <a:pt x="1081" y="1"/>
                  </a:lnTo>
                  <a:lnTo>
                    <a:pt x="2229" y="732"/>
                  </a:lnTo>
                  <a:lnTo>
                    <a:pt x="1824" y="1723"/>
                  </a:lnTo>
                  <a:lnTo>
                    <a:pt x="743" y="1880"/>
                  </a:lnTo>
                  <a:lnTo>
                    <a:pt x="0" y="1619"/>
                  </a:lnTo>
                  <a:lnTo>
                    <a:pt x="0" y="314"/>
                  </a:lnTo>
                  <a:lnTo>
                    <a:pt x="0" y="314"/>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46" name="Shape 246"/>
            <p:cNvSpPr/>
            <p:nvPr/>
          </p:nvSpPr>
          <p:spPr>
            <a:xfrm>
              <a:off x="1367450" y="1391025"/>
              <a:ext cx="293800" cy="274050"/>
            </a:xfrm>
            <a:custGeom>
              <a:avLst/>
              <a:gdLst/>
              <a:ahLst/>
              <a:cxnLst/>
              <a:rect l="0" t="0" r="0" b="0"/>
              <a:pathLst>
                <a:path w="11752" h="10962" extrusionOk="0">
                  <a:moveTo>
                    <a:pt x="5741" y="1"/>
                  </a:moveTo>
                  <a:lnTo>
                    <a:pt x="3715" y="418"/>
                  </a:lnTo>
                  <a:lnTo>
                    <a:pt x="2027" y="1410"/>
                  </a:lnTo>
                  <a:lnTo>
                    <a:pt x="541" y="2715"/>
                  </a:lnTo>
                  <a:lnTo>
                    <a:pt x="204" y="4594"/>
                  </a:lnTo>
                  <a:lnTo>
                    <a:pt x="1" y="6160"/>
                  </a:lnTo>
                  <a:lnTo>
                    <a:pt x="1284" y="8039"/>
                  </a:lnTo>
                  <a:lnTo>
                    <a:pt x="541" y="8770"/>
                  </a:lnTo>
                  <a:lnTo>
                    <a:pt x="2027" y="10075"/>
                  </a:lnTo>
                  <a:lnTo>
                    <a:pt x="4120" y="10805"/>
                  </a:lnTo>
                  <a:lnTo>
                    <a:pt x="6349" y="10962"/>
                  </a:lnTo>
                  <a:lnTo>
                    <a:pt x="7834" y="10492"/>
                  </a:lnTo>
                  <a:lnTo>
                    <a:pt x="7429" y="9500"/>
                  </a:lnTo>
                  <a:lnTo>
                    <a:pt x="9523" y="8509"/>
                  </a:lnTo>
                  <a:lnTo>
                    <a:pt x="11143" y="7204"/>
                  </a:lnTo>
                  <a:lnTo>
                    <a:pt x="11751" y="5586"/>
                  </a:lnTo>
                  <a:lnTo>
                    <a:pt x="11751" y="3863"/>
                  </a:lnTo>
                  <a:lnTo>
                    <a:pt x="10806" y="2297"/>
                  </a:lnTo>
                  <a:lnTo>
                    <a:pt x="9320" y="992"/>
                  </a:lnTo>
                  <a:lnTo>
                    <a:pt x="7227" y="418"/>
                  </a:lnTo>
                  <a:lnTo>
                    <a:pt x="7834" y="1253"/>
                  </a:lnTo>
                  <a:lnTo>
                    <a:pt x="9117" y="2297"/>
                  </a:lnTo>
                  <a:lnTo>
                    <a:pt x="9658" y="4176"/>
                  </a:lnTo>
                  <a:lnTo>
                    <a:pt x="8915" y="5899"/>
                  </a:lnTo>
                  <a:lnTo>
                    <a:pt x="8037" y="7360"/>
                  </a:lnTo>
                  <a:lnTo>
                    <a:pt x="5944" y="7934"/>
                  </a:lnTo>
                  <a:lnTo>
                    <a:pt x="4120" y="7934"/>
                  </a:lnTo>
                  <a:lnTo>
                    <a:pt x="2567" y="7047"/>
                  </a:lnTo>
                  <a:lnTo>
                    <a:pt x="1487" y="5899"/>
                  </a:lnTo>
                  <a:lnTo>
                    <a:pt x="1689" y="4020"/>
                  </a:lnTo>
                  <a:lnTo>
                    <a:pt x="2567" y="2454"/>
                  </a:lnTo>
                  <a:lnTo>
                    <a:pt x="4458" y="1253"/>
                  </a:lnTo>
                  <a:lnTo>
                    <a:pt x="6349" y="992"/>
                  </a:lnTo>
                  <a:lnTo>
                    <a:pt x="5741" y="1"/>
                  </a:lnTo>
                  <a:lnTo>
                    <a:pt x="5741" y="1"/>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47" name="Shape 247"/>
            <p:cNvSpPr/>
            <p:nvPr/>
          </p:nvSpPr>
          <p:spPr>
            <a:xfrm>
              <a:off x="1902625" y="1070025"/>
              <a:ext cx="233000" cy="313200"/>
            </a:xfrm>
            <a:custGeom>
              <a:avLst/>
              <a:gdLst/>
              <a:ahLst/>
              <a:cxnLst/>
              <a:rect l="0" t="0" r="0" b="0"/>
              <a:pathLst>
                <a:path w="9320" h="12528" extrusionOk="0">
                  <a:moveTo>
                    <a:pt x="1689" y="0"/>
                  </a:moveTo>
                  <a:lnTo>
                    <a:pt x="3918" y="1149"/>
                  </a:lnTo>
                  <a:lnTo>
                    <a:pt x="5403" y="2140"/>
                  </a:lnTo>
                  <a:lnTo>
                    <a:pt x="6349" y="3445"/>
                  </a:lnTo>
                  <a:lnTo>
                    <a:pt x="6349" y="4907"/>
                  </a:lnTo>
                  <a:lnTo>
                    <a:pt x="8037" y="6159"/>
                  </a:lnTo>
                  <a:lnTo>
                    <a:pt x="8982" y="7778"/>
                  </a:lnTo>
                  <a:lnTo>
                    <a:pt x="9320" y="9500"/>
                  </a:lnTo>
                  <a:lnTo>
                    <a:pt x="8780" y="10648"/>
                  </a:lnTo>
                  <a:lnTo>
                    <a:pt x="6754" y="12527"/>
                  </a:lnTo>
                  <a:lnTo>
                    <a:pt x="6551" y="10962"/>
                  </a:lnTo>
                  <a:lnTo>
                    <a:pt x="7091" y="9813"/>
                  </a:lnTo>
                  <a:lnTo>
                    <a:pt x="6754" y="8508"/>
                  </a:lnTo>
                  <a:lnTo>
                    <a:pt x="5808" y="6890"/>
                  </a:lnTo>
                  <a:lnTo>
                    <a:pt x="4323" y="5742"/>
                  </a:lnTo>
                  <a:lnTo>
                    <a:pt x="4323" y="4280"/>
                  </a:lnTo>
                  <a:lnTo>
                    <a:pt x="3918" y="3445"/>
                  </a:lnTo>
                  <a:lnTo>
                    <a:pt x="1892" y="2558"/>
                  </a:lnTo>
                  <a:lnTo>
                    <a:pt x="946" y="1566"/>
                  </a:lnTo>
                  <a:lnTo>
                    <a:pt x="1" y="261"/>
                  </a:lnTo>
                  <a:lnTo>
                    <a:pt x="1689" y="0"/>
                  </a:lnTo>
                  <a:lnTo>
                    <a:pt x="1689" y="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48" name="Shape 248"/>
            <p:cNvSpPr/>
            <p:nvPr/>
          </p:nvSpPr>
          <p:spPr>
            <a:xfrm>
              <a:off x="1725375" y="1260525"/>
              <a:ext cx="145200" cy="404550"/>
            </a:xfrm>
            <a:custGeom>
              <a:avLst/>
              <a:gdLst/>
              <a:ahLst/>
              <a:cxnLst/>
              <a:rect l="0" t="0" r="0" b="0"/>
              <a:pathLst>
                <a:path w="5808" h="16182" extrusionOk="0">
                  <a:moveTo>
                    <a:pt x="743" y="158"/>
                  </a:moveTo>
                  <a:lnTo>
                    <a:pt x="203" y="2454"/>
                  </a:lnTo>
                  <a:lnTo>
                    <a:pt x="0" y="5221"/>
                  </a:lnTo>
                  <a:lnTo>
                    <a:pt x="0" y="7674"/>
                  </a:lnTo>
                  <a:lnTo>
                    <a:pt x="743" y="10127"/>
                  </a:lnTo>
                  <a:lnTo>
                    <a:pt x="1891" y="12006"/>
                  </a:lnTo>
                  <a:lnTo>
                    <a:pt x="3377" y="13990"/>
                  </a:lnTo>
                  <a:lnTo>
                    <a:pt x="5808" y="16182"/>
                  </a:lnTo>
                  <a:lnTo>
                    <a:pt x="4660" y="13833"/>
                  </a:lnTo>
                  <a:lnTo>
                    <a:pt x="3377" y="10806"/>
                  </a:lnTo>
                  <a:lnTo>
                    <a:pt x="2634" y="8091"/>
                  </a:lnTo>
                  <a:lnTo>
                    <a:pt x="2094" y="4594"/>
                  </a:lnTo>
                  <a:lnTo>
                    <a:pt x="2094" y="1306"/>
                  </a:lnTo>
                  <a:lnTo>
                    <a:pt x="2296" y="1"/>
                  </a:lnTo>
                  <a:lnTo>
                    <a:pt x="743" y="158"/>
                  </a:lnTo>
                  <a:lnTo>
                    <a:pt x="743" y="158"/>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49" name="Shape 249"/>
            <p:cNvSpPr/>
            <p:nvPr/>
          </p:nvSpPr>
          <p:spPr>
            <a:xfrm>
              <a:off x="1860425" y="1436700"/>
              <a:ext cx="60800" cy="54825"/>
            </a:xfrm>
            <a:custGeom>
              <a:avLst/>
              <a:gdLst/>
              <a:ahLst/>
              <a:cxnLst/>
              <a:rect l="0" t="0" r="0" b="0"/>
              <a:pathLst>
                <a:path w="2432" h="2193" extrusionOk="0">
                  <a:moveTo>
                    <a:pt x="743" y="0"/>
                  </a:moveTo>
                  <a:lnTo>
                    <a:pt x="1" y="1044"/>
                  </a:lnTo>
                  <a:lnTo>
                    <a:pt x="203" y="2193"/>
                  </a:lnTo>
                  <a:lnTo>
                    <a:pt x="1351" y="2036"/>
                  </a:lnTo>
                  <a:lnTo>
                    <a:pt x="2432" y="1305"/>
                  </a:lnTo>
                  <a:lnTo>
                    <a:pt x="1891" y="470"/>
                  </a:lnTo>
                  <a:lnTo>
                    <a:pt x="743" y="0"/>
                  </a:lnTo>
                  <a:lnTo>
                    <a:pt x="743" y="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50" name="Shape 250"/>
            <p:cNvSpPr/>
            <p:nvPr/>
          </p:nvSpPr>
          <p:spPr>
            <a:xfrm>
              <a:off x="1041625" y="1708125"/>
              <a:ext cx="45625" cy="43075"/>
            </a:xfrm>
            <a:custGeom>
              <a:avLst/>
              <a:gdLst/>
              <a:ahLst/>
              <a:cxnLst/>
              <a:rect l="0" t="0" r="0" b="0"/>
              <a:pathLst>
                <a:path w="1825" h="1723" extrusionOk="0">
                  <a:moveTo>
                    <a:pt x="1" y="0"/>
                  </a:moveTo>
                  <a:lnTo>
                    <a:pt x="1284" y="157"/>
                  </a:lnTo>
                  <a:lnTo>
                    <a:pt x="1824" y="836"/>
                  </a:lnTo>
                  <a:lnTo>
                    <a:pt x="879" y="1723"/>
                  </a:lnTo>
                  <a:lnTo>
                    <a:pt x="136" y="992"/>
                  </a:lnTo>
                  <a:lnTo>
                    <a:pt x="1" y="0"/>
                  </a:lnTo>
                  <a:lnTo>
                    <a:pt x="1" y="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51" name="Shape 251"/>
            <p:cNvSpPr/>
            <p:nvPr/>
          </p:nvSpPr>
          <p:spPr>
            <a:xfrm>
              <a:off x="173875" y="1491500"/>
              <a:ext cx="428850" cy="277975"/>
            </a:xfrm>
            <a:custGeom>
              <a:avLst/>
              <a:gdLst/>
              <a:ahLst/>
              <a:cxnLst/>
              <a:rect l="0" t="0" r="0" b="0"/>
              <a:pathLst>
                <a:path w="17154" h="11119" extrusionOk="0">
                  <a:moveTo>
                    <a:pt x="16073" y="1"/>
                  </a:moveTo>
                  <a:lnTo>
                    <a:pt x="11953" y="992"/>
                  </a:lnTo>
                  <a:lnTo>
                    <a:pt x="8577" y="2611"/>
                  </a:lnTo>
                  <a:lnTo>
                    <a:pt x="5403" y="4490"/>
                  </a:lnTo>
                  <a:lnTo>
                    <a:pt x="2972" y="5899"/>
                  </a:lnTo>
                  <a:lnTo>
                    <a:pt x="946" y="7778"/>
                  </a:lnTo>
                  <a:lnTo>
                    <a:pt x="1" y="9083"/>
                  </a:lnTo>
                  <a:lnTo>
                    <a:pt x="203" y="10388"/>
                  </a:lnTo>
                  <a:lnTo>
                    <a:pt x="1891" y="11119"/>
                  </a:lnTo>
                  <a:lnTo>
                    <a:pt x="4120" y="11119"/>
                  </a:lnTo>
                  <a:lnTo>
                    <a:pt x="7091" y="10805"/>
                  </a:lnTo>
                  <a:lnTo>
                    <a:pt x="9320" y="9970"/>
                  </a:lnTo>
                  <a:lnTo>
                    <a:pt x="8577" y="8352"/>
                  </a:lnTo>
                  <a:lnTo>
                    <a:pt x="6753" y="8926"/>
                  </a:lnTo>
                  <a:lnTo>
                    <a:pt x="4660" y="9240"/>
                  </a:lnTo>
                  <a:lnTo>
                    <a:pt x="2229" y="9501"/>
                  </a:lnTo>
                  <a:lnTo>
                    <a:pt x="4863" y="7360"/>
                  </a:lnTo>
                  <a:lnTo>
                    <a:pt x="8374" y="5064"/>
                  </a:lnTo>
                  <a:lnTo>
                    <a:pt x="11210" y="2872"/>
                  </a:lnTo>
                  <a:lnTo>
                    <a:pt x="13777" y="1723"/>
                  </a:lnTo>
                  <a:lnTo>
                    <a:pt x="17153" y="1"/>
                  </a:lnTo>
                  <a:lnTo>
                    <a:pt x="16073" y="1"/>
                  </a:lnTo>
                  <a:lnTo>
                    <a:pt x="16073" y="1"/>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52" name="Shape 252"/>
            <p:cNvSpPr/>
            <p:nvPr/>
          </p:nvSpPr>
          <p:spPr>
            <a:xfrm>
              <a:off x="1804725" y="1411900"/>
              <a:ext cx="177275" cy="144875"/>
            </a:xfrm>
            <a:custGeom>
              <a:avLst/>
              <a:gdLst/>
              <a:ahLst/>
              <a:cxnLst/>
              <a:rect l="0" t="0" r="0" b="0"/>
              <a:pathLst>
                <a:path w="7091" h="5795" extrusionOk="0">
                  <a:moveTo>
                    <a:pt x="3714" y="1"/>
                  </a:moveTo>
                  <a:lnTo>
                    <a:pt x="2094" y="1"/>
                  </a:lnTo>
                  <a:lnTo>
                    <a:pt x="608" y="575"/>
                  </a:lnTo>
                  <a:lnTo>
                    <a:pt x="0" y="1619"/>
                  </a:lnTo>
                  <a:lnTo>
                    <a:pt x="0" y="2454"/>
                  </a:lnTo>
                  <a:lnTo>
                    <a:pt x="405" y="3759"/>
                  </a:lnTo>
                  <a:lnTo>
                    <a:pt x="1148" y="4646"/>
                  </a:lnTo>
                  <a:lnTo>
                    <a:pt x="1351" y="5481"/>
                  </a:lnTo>
                  <a:lnTo>
                    <a:pt x="2971" y="5795"/>
                  </a:lnTo>
                  <a:lnTo>
                    <a:pt x="4457" y="5325"/>
                  </a:lnTo>
                  <a:lnTo>
                    <a:pt x="6010" y="4490"/>
                  </a:lnTo>
                  <a:lnTo>
                    <a:pt x="6753" y="3185"/>
                  </a:lnTo>
                  <a:lnTo>
                    <a:pt x="7091" y="2036"/>
                  </a:lnTo>
                  <a:lnTo>
                    <a:pt x="6348" y="992"/>
                  </a:lnTo>
                  <a:lnTo>
                    <a:pt x="5065" y="575"/>
                  </a:lnTo>
                  <a:lnTo>
                    <a:pt x="5402" y="1723"/>
                  </a:lnTo>
                  <a:lnTo>
                    <a:pt x="5065" y="3185"/>
                  </a:lnTo>
                  <a:lnTo>
                    <a:pt x="3714" y="3759"/>
                  </a:lnTo>
                  <a:lnTo>
                    <a:pt x="2431" y="3602"/>
                  </a:lnTo>
                  <a:lnTo>
                    <a:pt x="1351" y="2872"/>
                  </a:lnTo>
                  <a:lnTo>
                    <a:pt x="1148" y="1619"/>
                  </a:lnTo>
                  <a:lnTo>
                    <a:pt x="2431" y="731"/>
                  </a:lnTo>
                  <a:lnTo>
                    <a:pt x="3917" y="731"/>
                  </a:lnTo>
                  <a:lnTo>
                    <a:pt x="3714" y="1"/>
                  </a:lnTo>
                  <a:lnTo>
                    <a:pt x="3714" y="1"/>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53" name="Shape 253"/>
            <p:cNvSpPr/>
            <p:nvPr/>
          </p:nvSpPr>
          <p:spPr>
            <a:xfrm>
              <a:off x="2187950" y="1072625"/>
              <a:ext cx="778300" cy="335400"/>
            </a:xfrm>
            <a:custGeom>
              <a:avLst/>
              <a:gdLst/>
              <a:ahLst/>
              <a:cxnLst/>
              <a:rect l="0" t="0" r="0" b="0"/>
              <a:pathLst>
                <a:path w="31132" h="13416" extrusionOk="0">
                  <a:moveTo>
                    <a:pt x="0" y="1"/>
                  </a:moveTo>
                  <a:lnTo>
                    <a:pt x="3917" y="314"/>
                  </a:lnTo>
                  <a:lnTo>
                    <a:pt x="8577" y="888"/>
                  </a:lnTo>
                  <a:lnTo>
                    <a:pt x="13979" y="2036"/>
                  </a:lnTo>
                  <a:lnTo>
                    <a:pt x="18638" y="3341"/>
                  </a:lnTo>
                  <a:lnTo>
                    <a:pt x="22893" y="4490"/>
                  </a:lnTo>
                  <a:lnTo>
                    <a:pt x="26067" y="5794"/>
                  </a:lnTo>
                  <a:lnTo>
                    <a:pt x="29038" y="7099"/>
                  </a:lnTo>
                  <a:lnTo>
                    <a:pt x="30389" y="8509"/>
                  </a:lnTo>
                  <a:lnTo>
                    <a:pt x="31131" y="10127"/>
                  </a:lnTo>
                  <a:lnTo>
                    <a:pt x="30389" y="11693"/>
                  </a:lnTo>
                  <a:lnTo>
                    <a:pt x="28835" y="12841"/>
                  </a:lnTo>
                  <a:lnTo>
                    <a:pt x="26607" y="13415"/>
                  </a:lnTo>
                  <a:lnTo>
                    <a:pt x="24041" y="12737"/>
                  </a:lnTo>
                  <a:lnTo>
                    <a:pt x="22353" y="11432"/>
                  </a:lnTo>
                  <a:lnTo>
                    <a:pt x="23298" y="10962"/>
                  </a:lnTo>
                  <a:lnTo>
                    <a:pt x="26472" y="10962"/>
                  </a:lnTo>
                  <a:lnTo>
                    <a:pt x="28093" y="10701"/>
                  </a:lnTo>
                  <a:lnTo>
                    <a:pt x="28498" y="10127"/>
                  </a:lnTo>
                  <a:lnTo>
                    <a:pt x="28093" y="9239"/>
                  </a:lnTo>
                  <a:lnTo>
                    <a:pt x="25324" y="7674"/>
                  </a:lnTo>
                  <a:lnTo>
                    <a:pt x="19922" y="5220"/>
                  </a:lnTo>
                  <a:lnTo>
                    <a:pt x="13574" y="3341"/>
                  </a:lnTo>
                  <a:lnTo>
                    <a:pt x="6348" y="1462"/>
                  </a:lnTo>
                  <a:lnTo>
                    <a:pt x="1283" y="888"/>
                  </a:lnTo>
                  <a:lnTo>
                    <a:pt x="0" y="1"/>
                  </a:lnTo>
                  <a:lnTo>
                    <a:pt x="0" y="1"/>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54" name="Shape 254"/>
            <p:cNvSpPr/>
            <p:nvPr/>
          </p:nvSpPr>
          <p:spPr>
            <a:xfrm>
              <a:off x="2307800" y="1217475"/>
              <a:ext cx="386650" cy="259700"/>
            </a:xfrm>
            <a:custGeom>
              <a:avLst/>
              <a:gdLst/>
              <a:ahLst/>
              <a:cxnLst/>
              <a:rect l="0" t="0" r="0" b="0"/>
              <a:pathLst>
                <a:path w="15466" h="10388" extrusionOk="0">
                  <a:moveTo>
                    <a:pt x="6011" y="3184"/>
                  </a:moveTo>
                  <a:lnTo>
                    <a:pt x="8239" y="1149"/>
                  </a:lnTo>
                  <a:lnTo>
                    <a:pt x="9725" y="0"/>
                  </a:lnTo>
                  <a:lnTo>
                    <a:pt x="11008" y="0"/>
                  </a:lnTo>
                  <a:lnTo>
                    <a:pt x="11616" y="731"/>
                  </a:lnTo>
                  <a:lnTo>
                    <a:pt x="11211" y="2715"/>
                  </a:lnTo>
                  <a:lnTo>
                    <a:pt x="13642" y="3184"/>
                  </a:lnTo>
                  <a:lnTo>
                    <a:pt x="15128" y="3759"/>
                  </a:lnTo>
                  <a:lnTo>
                    <a:pt x="15465" y="4750"/>
                  </a:lnTo>
                  <a:lnTo>
                    <a:pt x="13237" y="5481"/>
                  </a:lnTo>
                  <a:lnTo>
                    <a:pt x="11211" y="6055"/>
                  </a:lnTo>
                  <a:lnTo>
                    <a:pt x="10265" y="7934"/>
                  </a:lnTo>
                  <a:lnTo>
                    <a:pt x="9725" y="10388"/>
                  </a:lnTo>
                  <a:lnTo>
                    <a:pt x="8442" y="10388"/>
                  </a:lnTo>
                  <a:lnTo>
                    <a:pt x="7497" y="9500"/>
                  </a:lnTo>
                  <a:lnTo>
                    <a:pt x="7091" y="8091"/>
                  </a:lnTo>
                  <a:lnTo>
                    <a:pt x="5606" y="8769"/>
                  </a:lnTo>
                  <a:lnTo>
                    <a:pt x="3377" y="10074"/>
                  </a:lnTo>
                  <a:lnTo>
                    <a:pt x="2094" y="9970"/>
                  </a:lnTo>
                  <a:lnTo>
                    <a:pt x="2297" y="8508"/>
                  </a:lnTo>
                  <a:lnTo>
                    <a:pt x="3580" y="6473"/>
                  </a:lnTo>
                  <a:lnTo>
                    <a:pt x="1149" y="5324"/>
                  </a:lnTo>
                  <a:lnTo>
                    <a:pt x="1" y="4489"/>
                  </a:lnTo>
                  <a:lnTo>
                    <a:pt x="2094" y="4176"/>
                  </a:lnTo>
                  <a:lnTo>
                    <a:pt x="5066" y="3759"/>
                  </a:lnTo>
                  <a:lnTo>
                    <a:pt x="5606" y="4333"/>
                  </a:lnTo>
                  <a:lnTo>
                    <a:pt x="3175" y="5168"/>
                  </a:lnTo>
                  <a:lnTo>
                    <a:pt x="5606" y="6055"/>
                  </a:lnTo>
                  <a:lnTo>
                    <a:pt x="3783" y="8352"/>
                  </a:lnTo>
                  <a:lnTo>
                    <a:pt x="5403" y="7517"/>
                  </a:lnTo>
                  <a:lnTo>
                    <a:pt x="6754" y="6786"/>
                  </a:lnTo>
                  <a:lnTo>
                    <a:pt x="8239" y="7204"/>
                  </a:lnTo>
                  <a:lnTo>
                    <a:pt x="8780" y="8926"/>
                  </a:lnTo>
                  <a:lnTo>
                    <a:pt x="9320" y="6943"/>
                  </a:lnTo>
                  <a:lnTo>
                    <a:pt x="9320" y="5899"/>
                  </a:lnTo>
                  <a:lnTo>
                    <a:pt x="12899" y="4594"/>
                  </a:lnTo>
                  <a:lnTo>
                    <a:pt x="9725" y="3759"/>
                  </a:lnTo>
                  <a:lnTo>
                    <a:pt x="9320" y="1723"/>
                  </a:lnTo>
                  <a:lnTo>
                    <a:pt x="7091" y="3759"/>
                  </a:lnTo>
                  <a:lnTo>
                    <a:pt x="6011" y="3184"/>
                  </a:lnTo>
                  <a:lnTo>
                    <a:pt x="6011" y="3184"/>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55" name="Shape 255"/>
            <p:cNvSpPr/>
            <p:nvPr/>
          </p:nvSpPr>
          <p:spPr>
            <a:xfrm>
              <a:off x="2751825" y="1469325"/>
              <a:ext cx="64175" cy="40475"/>
            </a:xfrm>
            <a:custGeom>
              <a:avLst/>
              <a:gdLst/>
              <a:ahLst/>
              <a:cxnLst/>
              <a:rect l="0" t="0" r="0" b="0"/>
              <a:pathLst>
                <a:path w="2567" h="1619" extrusionOk="0">
                  <a:moveTo>
                    <a:pt x="135" y="0"/>
                  </a:moveTo>
                  <a:lnTo>
                    <a:pt x="1486" y="0"/>
                  </a:lnTo>
                  <a:lnTo>
                    <a:pt x="2431" y="314"/>
                  </a:lnTo>
                  <a:lnTo>
                    <a:pt x="2566" y="1044"/>
                  </a:lnTo>
                  <a:lnTo>
                    <a:pt x="1081" y="1618"/>
                  </a:lnTo>
                  <a:lnTo>
                    <a:pt x="0" y="731"/>
                  </a:lnTo>
                  <a:lnTo>
                    <a:pt x="135" y="0"/>
                  </a:lnTo>
                  <a:lnTo>
                    <a:pt x="135" y="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56" name="Shape 256"/>
            <p:cNvSpPr/>
            <p:nvPr/>
          </p:nvSpPr>
          <p:spPr>
            <a:xfrm>
              <a:off x="2111975" y="1368850"/>
              <a:ext cx="513250" cy="674650"/>
            </a:xfrm>
            <a:custGeom>
              <a:avLst/>
              <a:gdLst/>
              <a:ahLst/>
              <a:cxnLst/>
              <a:rect l="0" t="0" r="0" b="0"/>
              <a:pathLst>
                <a:path w="20530" h="26986" extrusionOk="0">
                  <a:moveTo>
                    <a:pt x="1689" y="0"/>
                  </a:moveTo>
                  <a:lnTo>
                    <a:pt x="4525" y="2297"/>
                  </a:lnTo>
                  <a:lnTo>
                    <a:pt x="7834" y="4907"/>
                  </a:lnTo>
                  <a:lnTo>
                    <a:pt x="11210" y="7203"/>
                  </a:lnTo>
                  <a:lnTo>
                    <a:pt x="14384" y="10231"/>
                  </a:lnTo>
                  <a:lnTo>
                    <a:pt x="17018" y="13258"/>
                  </a:lnTo>
                  <a:lnTo>
                    <a:pt x="18841" y="16025"/>
                  </a:lnTo>
                  <a:lnTo>
                    <a:pt x="20192" y="18739"/>
                  </a:lnTo>
                  <a:lnTo>
                    <a:pt x="20529" y="21505"/>
                  </a:lnTo>
                  <a:lnTo>
                    <a:pt x="19989" y="24376"/>
                  </a:lnTo>
                  <a:lnTo>
                    <a:pt x="19246" y="26986"/>
                  </a:lnTo>
                  <a:lnTo>
                    <a:pt x="18706" y="23071"/>
                  </a:lnTo>
                  <a:lnTo>
                    <a:pt x="17761" y="19209"/>
                  </a:lnTo>
                  <a:lnTo>
                    <a:pt x="16410" y="15607"/>
                  </a:lnTo>
                  <a:lnTo>
                    <a:pt x="13641" y="11849"/>
                  </a:lnTo>
                  <a:lnTo>
                    <a:pt x="10873" y="8821"/>
                  </a:lnTo>
                  <a:lnTo>
                    <a:pt x="7496" y="6473"/>
                  </a:lnTo>
                  <a:lnTo>
                    <a:pt x="3782" y="3445"/>
                  </a:lnTo>
                  <a:lnTo>
                    <a:pt x="0" y="157"/>
                  </a:lnTo>
                  <a:lnTo>
                    <a:pt x="1689" y="0"/>
                  </a:lnTo>
                  <a:lnTo>
                    <a:pt x="1689" y="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57" name="Shape 257"/>
            <p:cNvSpPr/>
            <p:nvPr/>
          </p:nvSpPr>
          <p:spPr>
            <a:xfrm>
              <a:off x="882925" y="1401475"/>
              <a:ext cx="1472175" cy="1204450"/>
            </a:xfrm>
            <a:custGeom>
              <a:avLst/>
              <a:gdLst/>
              <a:ahLst/>
              <a:cxnLst/>
              <a:rect l="0" t="0" r="0" b="0"/>
              <a:pathLst>
                <a:path w="58887" h="48178" extrusionOk="0">
                  <a:moveTo>
                    <a:pt x="46799" y="261"/>
                  </a:moveTo>
                  <a:lnTo>
                    <a:pt x="48622" y="3289"/>
                  </a:lnTo>
                  <a:lnTo>
                    <a:pt x="50108" y="6942"/>
                  </a:lnTo>
                  <a:lnTo>
                    <a:pt x="50851" y="8508"/>
                  </a:lnTo>
                  <a:lnTo>
                    <a:pt x="52539" y="9343"/>
                  </a:lnTo>
                  <a:lnTo>
                    <a:pt x="56253" y="8926"/>
                  </a:lnTo>
                  <a:lnTo>
                    <a:pt x="54025" y="10805"/>
                  </a:lnTo>
                  <a:lnTo>
                    <a:pt x="53079" y="11536"/>
                  </a:lnTo>
                  <a:lnTo>
                    <a:pt x="53484" y="15137"/>
                  </a:lnTo>
                  <a:lnTo>
                    <a:pt x="51796" y="14302"/>
                  </a:lnTo>
                  <a:lnTo>
                    <a:pt x="50108" y="13832"/>
                  </a:lnTo>
                  <a:lnTo>
                    <a:pt x="50513" y="15711"/>
                  </a:lnTo>
                  <a:lnTo>
                    <a:pt x="50310" y="17904"/>
                  </a:lnTo>
                  <a:lnTo>
                    <a:pt x="48825" y="20618"/>
                  </a:lnTo>
                  <a:lnTo>
                    <a:pt x="47542" y="23332"/>
                  </a:lnTo>
                  <a:lnTo>
                    <a:pt x="45313" y="25681"/>
                  </a:lnTo>
                  <a:lnTo>
                    <a:pt x="43017" y="28552"/>
                  </a:lnTo>
                  <a:lnTo>
                    <a:pt x="41194" y="30744"/>
                  </a:lnTo>
                  <a:lnTo>
                    <a:pt x="39708" y="32571"/>
                  </a:lnTo>
                  <a:lnTo>
                    <a:pt x="38358" y="35337"/>
                  </a:lnTo>
                  <a:lnTo>
                    <a:pt x="36737" y="37947"/>
                  </a:lnTo>
                  <a:lnTo>
                    <a:pt x="35049" y="39931"/>
                  </a:lnTo>
                  <a:lnTo>
                    <a:pt x="32415" y="41392"/>
                  </a:lnTo>
                  <a:lnTo>
                    <a:pt x="29646" y="41966"/>
                  </a:lnTo>
                  <a:lnTo>
                    <a:pt x="26270" y="41653"/>
                  </a:lnTo>
                  <a:lnTo>
                    <a:pt x="23299" y="40400"/>
                  </a:lnTo>
                  <a:lnTo>
                    <a:pt x="19585" y="38104"/>
                  </a:lnTo>
                  <a:lnTo>
                    <a:pt x="16411" y="35181"/>
                  </a:lnTo>
                  <a:lnTo>
                    <a:pt x="12629" y="31005"/>
                  </a:lnTo>
                  <a:lnTo>
                    <a:pt x="9860" y="26516"/>
                  </a:lnTo>
                  <a:lnTo>
                    <a:pt x="7429" y="22079"/>
                  </a:lnTo>
                  <a:lnTo>
                    <a:pt x="9860" y="21035"/>
                  </a:lnTo>
                  <a:lnTo>
                    <a:pt x="11751" y="19156"/>
                  </a:lnTo>
                  <a:lnTo>
                    <a:pt x="13237" y="16703"/>
                  </a:lnTo>
                  <a:lnTo>
                    <a:pt x="14182" y="13832"/>
                  </a:lnTo>
                  <a:lnTo>
                    <a:pt x="14317" y="11953"/>
                  </a:lnTo>
                  <a:lnTo>
                    <a:pt x="13980" y="10961"/>
                  </a:lnTo>
                  <a:lnTo>
                    <a:pt x="15060" y="10074"/>
                  </a:lnTo>
                  <a:lnTo>
                    <a:pt x="15060" y="8091"/>
                  </a:lnTo>
                  <a:lnTo>
                    <a:pt x="15803" y="6942"/>
                  </a:lnTo>
                  <a:lnTo>
                    <a:pt x="16748" y="6212"/>
                  </a:lnTo>
                  <a:lnTo>
                    <a:pt x="15060" y="3758"/>
                  </a:lnTo>
                  <a:lnTo>
                    <a:pt x="14317" y="4176"/>
                  </a:lnTo>
                  <a:lnTo>
                    <a:pt x="15263" y="5637"/>
                  </a:lnTo>
                  <a:lnTo>
                    <a:pt x="13777" y="6629"/>
                  </a:lnTo>
                  <a:lnTo>
                    <a:pt x="13439" y="7777"/>
                  </a:lnTo>
                  <a:lnTo>
                    <a:pt x="13574" y="9082"/>
                  </a:lnTo>
                  <a:lnTo>
                    <a:pt x="12629" y="10074"/>
                  </a:lnTo>
                  <a:lnTo>
                    <a:pt x="12629" y="10961"/>
                  </a:lnTo>
                  <a:lnTo>
                    <a:pt x="11886" y="12110"/>
                  </a:lnTo>
                  <a:lnTo>
                    <a:pt x="10603" y="13102"/>
                  </a:lnTo>
                  <a:lnTo>
                    <a:pt x="10401" y="14720"/>
                  </a:lnTo>
                  <a:lnTo>
                    <a:pt x="9117" y="15450"/>
                  </a:lnTo>
                  <a:lnTo>
                    <a:pt x="8577" y="16442"/>
                  </a:lnTo>
                  <a:lnTo>
                    <a:pt x="7429" y="16599"/>
                  </a:lnTo>
                  <a:lnTo>
                    <a:pt x="6686" y="17590"/>
                  </a:lnTo>
                  <a:lnTo>
                    <a:pt x="4660" y="18008"/>
                  </a:lnTo>
                  <a:lnTo>
                    <a:pt x="1824" y="17590"/>
                  </a:lnTo>
                  <a:lnTo>
                    <a:pt x="946" y="18008"/>
                  </a:lnTo>
                  <a:lnTo>
                    <a:pt x="1824" y="21349"/>
                  </a:lnTo>
                  <a:lnTo>
                    <a:pt x="2432" y="25368"/>
                  </a:lnTo>
                  <a:lnTo>
                    <a:pt x="2027" y="31318"/>
                  </a:lnTo>
                  <a:lnTo>
                    <a:pt x="946" y="37216"/>
                  </a:lnTo>
                  <a:lnTo>
                    <a:pt x="1" y="41810"/>
                  </a:lnTo>
                  <a:lnTo>
                    <a:pt x="541" y="43428"/>
                  </a:lnTo>
                  <a:lnTo>
                    <a:pt x="2229" y="43532"/>
                  </a:lnTo>
                  <a:lnTo>
                    <a:pt x="3715" y="42958"/>
                  </a:lnTo>
                  <a:lnTo>
                    <a:pt x="3715" y="40661"/>
                  </a:lnTo>
                  <a:lnTo>
                    <a:pt x="4458" y="35598"/>
                  </a:lnTo>
                  <a:lnTo>
                    <a:pt x="5201" y="28708"/>
                  </a:lnTo>
                  <a:lnTo>
                    <a:pt x="6349" y="33302"/>
                  </a:lnTo>
                  <a:lnTo>
                    <a:pt x="5741" y="37373"/>
                  </a:lnTo>
                  <a:lnTo>
                    <a:pt x="5403" y="41810"/>
                  </a:lnTo>
                  <a:lnTo>
                    <a:pt x="4660" y="44263"/>
                  </a:lnTo>
                  <a:lnTo>
                    <a:pt x="6889" y="43845"/>
                  </a:lnTo>
                  <a:lnTo>
                    <a:pt x="8577" y="43271"/>
                  </a:lnTo>
                  <a:lnTo>
                    <a:pt x="9860" y="43271"/>
                  </a:lnTo>
                  <a:lnTo>
                    <a:pt x="12089" y="42540"/>
                  </a:lnTo>
                  <a:lnTo>
                    <a:pt x="13980" y="42958"/>
                  </a:lnTo>
                  <a:lnTo>
                    <a:pt x="14722" y="38104"/>
                  </a:lnTo>
                  <a:lnTo>
                    <a:pt x="15465" y="43845"/>
                  </a:lnTo>
                  <a:lnTo>
                    <a:pt x="16546" y="43428"/>
                  </a:lnTo>
                  <a:lnTo>
                    <a:pt x="16951" y="42540"/>
                  </a:lnTo>
                  <a:lnTo>
                    <a:pt x="17694" y="42958"/>
                  </a:lnTo>
                  <a:lnTo>
                    <a:pt x="18774" y="42854"/>
                  </a:lnTo>
                  <a:lnTo>
                    <a:pt x="19382" y="41966"/>
                  </a:lnTo>
                  <a:lnTo>
                    <a:pt x="21408" y="41810"/>
                  </a:lnTo>
                  <a:lnTo>
                    <a:pt x="23501" y="43689"/>
                  </a:lnTo>
                  <a:lnTo>
                    <a:pt x="26608" y="46142"/>
                  </a:lnTo>
                  <a:lnTo>
                    <a:pt x="29241" y="47029"/>
                  </a:lnTo>
                  <a:lnTo>
                    <a:pt x="30727" y="48178"/>
                  </a:lnTo>
                  <a:lnTo>
                    <a:pt x="31875" y="45985"/>
                  </a:lnTo>
                  <a:lnTo>
                    <a:pt x="32415" y="44002"/>
                  </a:lnTo>
                  <a:lnTo>
                    <a:pt x="33563" y="43271"/>
                  </a:lnTo>
                  <a:lnTo>
                    <a:pt x="35589" y="42384"/>
                  </a:lnTo>
                  <a:lnTo>
                    <a:pt x="37480" y="41079"/>
                  </a:lnTo>
                  <a:lnTo>
                    <a:pt x="38966" y="38939"/>
                  </a:lnTo>
                  <a:lnTo>
                    <a:pt x="40789" y="36642"/>
                  </a:lnTo>
                  <a:lnTo>
                    <a:pt x="41329" y="35181"/>
                  </a:lnTo>
                  <a:lnTo>
                    <a:pt x="42274" y="35337"/>
                  </a:lnTo>
                  <a:lnTo>
                    <a:pt x="44368" y="36329"/>
                  </a:lnTo>
                  <a:lnTo>
                    <a:pt x="44503" y="37373"/>
                  </a:lnTo>
                  <a:lnTo>
                    <a:pt x="45854" y="38104"/>
                  </a:lnTo>
                  <a:lnTo>
                    <a:pt x="46934" y="38365"/>
                  </a:lnTo>
                  <a:lnTo>
                    <a:pt x="47677" y="37634"/>
                  </a:lnTo>
                  <a:lnTo>
                    <a:pt x="47677" y="36642"/>
                  </a:lnTo>
                  <a:lnTo>
                    <a:pt x="48825" y="34763"/>
                  </a:lnTo>
                  <a:lnTo>
                    <a:pt x="50310" y="31997"/>
                  </a:lnTo>
                  <a:lnTo>
                    <a:pt x="51796" y="28969"/>
                  </a:lnTo>
                  <a:lnTo>
                    <a:pt x="52336" y="26412"/>
                  </a:lnTo>
                  <a:lnTo>
                    <a:pt x="53282" y="21766"/>
                  </a:lnTo>
                  <a:lnTo>
                    <a:pt x="53484" y="23071"/>
                  </a:lnTo>
                  <a:lnTo>
                    <a:pt x="53282" y="26255"/>
                  </a:lnTo>
                  <a:lnTo>
                    <a:pt x="53079" y="29439"/>
                  </a:lnTo>
                  <a:lnTo>
                    <a:pt x="52539" y="32571"/>
                  </a:lnTo>
                  <a:lnTo>
                    <a:pt x="54767" y="31162"/>
                  </a:lnTo>
                  <a:lnTo>
                    <a:pt x="56658" y="29700"/>
                  </a:lnTo>
                  <a:lnTo>
                    <a:pt x="58684" y="28134"/>
                  </a:lnTo>
                  <a:lnTo>
                    <a:pt x="58887" y="24376"/>
                  </a:lnTo>
                  <a:lnTo>
                    <a:pt x="58887" y="19469"/>
                  </a:lnTo>
                  <a:lnTo>
                    <a:pt x="57941" y="14981"/>
                  </a:lnTo>
                  <a:lnTo>
                    <a:pt x="57198" y="12266"/>
                  </a:lnTo>
                  <a:lnTo>
                    <a:pt x="56658" y="10961"/>
                  </a:lnTo>
                  <a:lnTo>
                    <a:pt x="55713" y="11118"/>
                  </a:lnTo>
                  <a:lnTo>
                    <a:pt x="58144" y="8352"/>
                  </a:lnTo>
                  <a:lnTo>
                    <a:pt x="57401" y="7360"/>
                  </a:lnTo>
                  <a:lnTo>
                    <a:pt x="54767" y="7934"/>
                  </a:lnTo>
                  <a:lnTo>
                    <a:pt x="53687" y="5742"/>
                  </a:lnTo>
                  <a:lnTo>
                    <a:pt x="52201" y="3028"/>
                  </a:lnTo>
                  <a:lnTo>
                    <a:pt x="50513" y="992"/>
                  </a:lnTo>
                  <a:lnTo>
                    <a:pt x="49027" y="157"/>
                  </a:lnTo>
                  <a:lnTo>
                    <a:pt x="47677" y="0"/>
                  </a:lnTo>
                  <a:lnTo>
                    <a:pt x="46799" y="261"/>
                  </a:lnTo>
                  <a:lnTo>
                    <a:pt x="46799" y="261"/>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58" name="Shape 258"/>
            <p:cNvSpPr/>
            <p:nvPr/>
          </p:nvSpPr>
          <p:spPr>
            <a:xfrm>
              <a:off x="1595375" y="1729000"/>
              <a:ext cx="368050" cy="148775"/>
            </a:xfrm>
            <a:custGeom>
              <a:avLst/>
              <a:gdLst/>
              <a:ahLst/>
              <a:cxnLst/>
              <a:rect l="0" t="0" r="0" b="0"/>
              <a:pathLst>
                <a:path w="14722" h="5951" extrusionOk="0">
                  <a:moveTo>
                    <a:pt x="203" y="888"/>
                  </a:moveTo>
                  <a:lnTo>
                    <a:pt x="1486" y="1044"/>
                  </a:lnTo>
                  <a:lnTo>
                    <a:pt x="3715" y="1775"/>
                  </a:lnTo>
                  <a:lnTo>
                    <a:pt x="6146" y="1619"/>
                  </a:lnTo>
                  <a:lnTo>
                    <a:pt x="8982" y="1305"/>
                  </a:lnTo>
                  <a:lnTo>
                    <a:pt x="12088" y="575"/>
                  </a:lnTo>
                  <a:lnTo>
                    <a:pt x="13236" y="1"/>
                  </a:lnTo>
                  <a:lnTo>
                    <a:pt x="14722" y="314"/>
                  </a:lnTo>
                  <a:lnTo>
                    <a:pt x="14384" y="1305"/>
                  </a:lnTo>
                  <a:lnTo>
                    <a:pt x="12291" y="2036"/>
                  </a:lnTo>
                  <a:lnTo>
                    <a:pt x="10265" y="2610"/>
                  </a:lnTo>
                  <a:lnTo>
                    <a:pt x="11008" y="3185"/>
                  </a:lnTo>
                  <a:lnTo>
                    <a:pt x="10265" y="4176"/>
                  </a:lnTo>
                  <a:lnTo>
                    <a:pt x="8036" y="5481"/>
                  </a:lnTo>
                  <a:lnTo>
                    <a:pt x="5808" y="5951"/>
                  </a:lnTo>
                  <a:lnTo>
                    <a:pt x="3917" y="5377"/>
                  </a:lnTo>
                  <a:lnTo>
                    <a:pt x="1891" y="3602"/>
                  </a:lnTo>
                  <a:lnTo>
                    <a:pt x="0" y="2349"/>
                  </a:lnTo>
                  <a:lnTo>
                    <a:pt x="203" y="888"/>
                  </a:lnTo>
                  <a:lnTo>
                    <a:pt x="203" y="888"/>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59" name="Shape 259"/>
            <p:cNvSpPr/>
            <p:nvPr/>
          </p:nvSpPr>
          <p:spPr>
            <a:xfrm>
              <a:off x="989300" y="1732925"/>
              <a:ext cx="52350" cy="43075"/>
            </a:xfrm>
            <a:custGeom>
              <a:avLst/>
              <a:gdLst/>
              <a:ahLst/>
              <a:cxnLst/>
              <a:rect l="0" t="0" r="0" b="0"/>
              <a:pathLst>
                <a:path w="2094" h="1723" extrusionOk="0">
                  <a:moveTo>
                    <a:pt x="0" y="0"/>
                  </a:moveTo>
                  <a:lnTo>
                    <a:pt x="1148" y="157"/>
                  </a:lnTo>
                  <a:lnTo>
                    <a:pt x="2094" y="1044"/>
                  </a:lnTo>
                  <a:lnTo>
                    <a:pt x="1351" y="1723"/>
                  </a:lnTo>
                  <a:lnTo>
                    <a:pt x="405" y="1044"/>
                  </a:lnTo>
                  <a:lnTo>
                    <a:pt x="0" y="0"/>
                  </a:lnTo>
                  <a:lnTo>
                    <a:pt x="0" y="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60" name="Shape 260"/>
            <p:cNvSpPr/>
            <p:nvPr/>
          </p:nvSpPr>
          <p:spPr>
            <a:xfrm>
              <a:off x="835675" y="1740750"/>
              <a:ext cx="116500" cy="114850"/>
            </a:xfrm>
            <a:custGeom>
              <a:avLst/>
              <a:gdLst/>
              <a:ahLst/>
              <a:cxnLst/>
              <a:rect l="0" t="0" r="0" b="0"/>
              <a:pathLst>
                <a:path w="4660" h="4594" extrusionOk="0">
                  <a:moveTo>
                    <a:pt x="2094" y="0"/>
                  </a:moveTo>
                  <a:lnTo>
                    <a:pt x="2094" y="1566"/>
                  </a:lnTo>
                  <a:lnTo>
                    <a:pt x="2229" y="2454"/>
                  </a:lnTo>
                  <a:lnTo>
                    <a:pt x="3377" y="3289"/>
                  </a:lnTo>
                  <a:lnTo>
                    <a:pt x="4660" y="3863"/>
                  </a:lnTo>
                  <a:lnTo>
                    <a:pt x="2971" y="4594"/>
                  </a:lnTo>
                  <a:lnTo>
                    <a:pt x="2836" y="3863"/>
                  </a:lnTo>
                  <a:lnTo>
                    <a:pt x="1486" y="3706"/>
                  </a:lnTo>
                  <a:lnTo>
                    <a:pt x="540" y="2715"/>
                  </a:lnTo>
                  <a:lnTo>
                    <a:pt x="743" y="1723"/>
                  </a:lnTo>
                  <a:lnTo>
                    <a:pt x="0" y="835"/>
                  </a:lnTo>
                  <a:lnTo>
                    <a:pt x="2094" y="0"/>
                  </a:lnTo>
                  <a:lnTo>
                    <a:pt x="2094" y="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61" name="Shape 261"/>
            <p:cNvSpPr/>
            <p:nvPr/>
          </p:nvSpPr>
          <p:spPr>
            <a:xfrm>
              <a:off x="2093400" y="1524125"/>
              <a:ext cx="57425" cy="140950"/>
            </a:xfrm>
            <a:custGeom>
              <a:avLst/>
              <a:gdLst/>
              <a:ahLst/>
              <a:cxnLst/>
              <a:rect l="0" t="0" r="0" b="0"/>
              <a:pathLst>
                <a:path w="2297" h="5638" extrusionOk="0">
                  <a:moveTo>
                    <a:pt x="1149" y="1"/>
                  </a:moveTo>
                  <a:lnTo>
                    <a:pt x="608" y="2871"/>
                  </a:lnTo>
                  <a:lnTo>
                    <a:pt x="1" y="4594"/>
                  </a:lnTo>
                  <a:lnTo>
                    <a:pt x="1" y="5638"/>
                  </a:lnTo>
                  <a:lnTo>
                    <a:pt x="946" y="5638"/>
                  </a:lnTo>
                  <a:lnTo>
                    <a:pt x="1486" y="3759"/>
                  </a:lnTo>
                  <a:lnTo>
                    <a:pt x="2297" y="1306"/>
                  </a:lnTo>
                  <a:lnTo>
                    <a:pt x="1149" y="1"/>
                  </a:lnTo>
                  <a:lnTo>
                    <a:pt x="1149" y="1"/>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62" name="Shape 262"/>
            <p:cNvSpPr/>
            <p:nvPr/>
          </p:nvSpPr>
          <p:spPr>
            <a:xfrm>
              <a:off x="1954975" y="1665050"/>
              <a:ext cx="214425" cy="180100"/>
            </a:xfrm>
            <a:custGeom>
              <a:avLst/>
              <a:gdLst/>
              <a:ahLst/>
              <a:cxnLst/>
              <a:rect l="0" t="0" r="0" b="0"/>
              <a:pathLst>
                <a:path w="8577" h="7204" extrusionOk="0">
                  <a:moveTo>
                    <a:pt x="4255" y="1"/>
                  </a:moveTo>
                  <a:lnTo>
                    <a:pt x="1824" y="575"/>
                  </a:lnTo>
                  <a:lnTo>
                    <a:pt x="0" y="1149"/>
                  </a:lnTo>
                  <a:lnTo>
                    <a:pt x="338" y="1880"/>
                  </a:lnTo>
                  <a:lnTo>
                    <a:pt x="2026" y="2454"/>
                  </a:lnTo>
                  <a:lnTo>
                    <a:pt x="3917" y="2872"/>
                  </a:lnTo>
                  <a:lnTo>
                    <a:pt x="4052" y="5325"/>
                  </a:lnTo>
                  <a:lnTo>
                    <a:pt x="4052" y="7047"/>
                  </a:lnTo>
                  <a:lnTo>
                    <a:pt x="5538" y="7204"/>
                  </a:lnTo>
                  <a:lnTo>
                    <a:pt x="6280" y="6056"/>
                  </a:lnTo>
                  <a:lnTo>
                    <a:pt x="8576" y="5012"/>
                  </a:lnTo>
                  <a:lnTo>
                    <a:pt x="7428" y="3289"/>
                  </a:lnTo>
                  <a:lnTo>
                    <a:pt x="6483" y="3863"/>
                  </a:lnTo>
                  <a:lnTo>
                    <a:pt x="5403" y="5325"/>
                  </a:lnTo>
                  <a:lnTo>
                    <a:pt x="5740" y="2454"/>
                  </a:lnTo>
                  <a:lnTo>
                    <a:pt x="3917" y="1984"/>
                  </a:lnTo>
                  <a:lnTo>
                    <a:pt x="2972" y="1567"/>
                  </a:lnTo>
                  <a:lnTo>
                    <a:pt x="4255" y="1"/>
                  </a:lnTo>
                  <a:lnTo>
                    <a:pt x="4255" y="1"/>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63" name="Shape 263"/>
            <p:cNvSpPr/>
            <p:nvPr/>
          </p:nvSpPr>
          <p:spPr>
            <a:xfrm>
              <a:off x="2447925" y="1765550"/>
              <a:ext cx="108075" cy="263600"/>
            </a:xfrm>
            <a:custGeom>
              <a:avLst/>
              <a:gdLst/>
              <a:ahLst/>
              <a:cxnLst/>
              <a:rect l="0" t="0" r="0" b="0"/>
              <a:pathLst>
                <a:path w="4323" h="10544" extrusionOk="0">
                  <a:moveTo>
                    <a:pt x="1" y="0"/>
                  </a:moveTo>
                  <a:lnTo>
                    <a:pt x="1689" y="313"/>
                  </a:lnTo>
                  <a:lnTo>
                    <a:pt x="2634" y="1462"/>
                  </a:lnTo>
                  <a:lnTo>
                    <a:pt x="3715" y="3915"/>
                  </a:lnTo>
                  <a:lnTo>
                    <a:pt x="4323" y="6211"/>
                  </a:lnTo>
                  <a:lnTo>
                    <a:pt x="4323" y="8665"/>
                  </a:lnTo>
                  <a:lnTo>
                    <a:pt x="4120" y="10544"/>
                  </a:lnTo>
                  <a:lnTo>
                    <a:pt x="3175" y="7621"/>
                  </a:lnTo>
                  <a:lnTo>
                    <a:pt x="2094" y="4332"/>
                  </a:lnTo>
                  <a:lnTo>
                    <a:pt x="946" y="2036"/>
                  </a:lnTo>
                  <a:lnTo>
                    <a:pt x="1" y="887"/>
                  </a:lnTo>
                  <a:lnTo>
                    <a:pt x="1" y="0"/>
                  </a:lnTo>
                  <a:lnTo>
                    <a:pt x="1" y="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64" name="Shape 264"/>
            <p:cNvSpPr/>
            <p:nvPr/>
          </p:nvSpPr>
          <p:spPr>
            <a:xfrm>
              <a:off x="1380975" y="1902550"/>
              <a:ext cx="582450" cy="184025"/>
            </a:xfrm>
            <a:custGeom>
              <a:avLst/>
              <a:gdLst/>
              <a:ahLst/>
              <a:cxnLst/>
              <a:rect l="0" t="0" r="0" b="0"/>
              <a:pathLst>
                <a:path w="23298" h="7361" extrusionOk="0">
                  <a:moveTo>
                    <a:pt x="540" y="6212"/>
                  </a:moveTo>
                  <a:lnTo>
                    <a:pt x="2971" y="4646"/>
                  </a:lnTo>
                  <a:lnTo>
                    <a:pt x="5605" y="2715"/>
                  </a:lnTo>
                  <a:lnTo>
                    <a:pt x="8576" y="1306"/>
                  </a:lnTo>
                  <a:lnTo>
                    <a:pt x="11007" y="418"/>
                  </a:lnTo>
                  <a:lnTo>
                    <a:pt x="12696" y="1"/>
                  </a:lnTo>
                  <a:lnTo>
                    <a:pt x="13979" y="157"/>
                  </a:lnTo>
                  <a:lnTo>
                    <a:pt x="14384" y="992"/>
                  </a:lnTo>
                  <a:lnTo>
                    <a:pt x="15127" y="1567"/>
                  </a:lnTo>
                  <a:lnTo>
                    <a:pt x="17558" y="1149"/>
                  </a:lnTo>
                  <a:lnTo>
                    <a:pt x="20327" y="731"/>
                  </a:lnTo>
                  <a:lnTo>
                    <a:pt x="22015" y="575"/>
                  </a:lnTo>
                  <a:lnTo>
                    <a:pt x="22960" y="1462"/>
                  </a:lnTo>
                  <a:lnTo>
                    <a:pt x="23298" y="2715"/>
                  </a:lnTo>
                  <a:lnTo>
                    <a:pt x="22960" y="3915"/>
                  </a:lnTo>
                  <a:lnTo>
                    <a:pt x="22352" y="4907"/>
                  </a:lnTo>
                  <a:lnTo>
                    <a:pt x="21272" y="4907"/>
                  </a:lnTo>
                  <a:lnTo>
                    <a:pt x="20529" y="4020"/>
                  </a:lnTo>
                  <a:lnTo>
                    <a:pt x="17153" y="3446"/>
                  </a:lnTo>
                  <a:lnTo>
                    <a:pt x="12493" y="3446"/>
                  </a:lnTo>
                  <a:lnTo>
                    <a:pt x="8779" y="4020"/>
                  </a:lnTo>
                  <a:lnTo>
                    <a:pt x="5200" y="5220"/>
                  </a:lnTo>
                  <a:lnTo>
                    <a:pt x="2229" y="6369"/>
                  </a:lnTo>
                  <a:lnTo>
                    <a:pt x="1148" y="7360"/>
                  </a:lnTo>
                  <a:lnTo>
                    <a:pt x="0" y="6943"/>
                  </a:lnTo>
                  <a:lnTo>
                    <a:pt x="540" y="6212"/>
                  </a:lnTo>
                  <a:lnTo>
                    <a:pt x="540" y="6212"/>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65" name="Shape 265"/>
            <p:cNvSpPr/>
            <p:nvPr/>
          </p:nvSpPr>
          <p:spPr>
            <a:xfrm>
              <a:off x="2326375" y="1804675"/>
              <a:ext cx="150275" cy="304075"/>
            </a:xfrm>
            <a:custGeom>
              <a:avLst/>
              <a:gdLst/>
              <a:ahLst/>
              <a:cxnLst/>
              <a:rect l="0" t="0" r="0" b="0"/>
              <a:pathLst>
                <a:path w="6011" h="12163" extrusionOk="0">
                  <a:moveTo>
                    <a:pt x="3782" y="1"/>
                  </a:moveTo>
                  <a:lnTo>
                    <a:pt x="4323" y="2037"/>
                  </a:lnTo>
                  <a:lnTo>
                    <a:pt x="4120" y="3916"/>
                  </a:lnTo>
                  <a:lnTo>
                    <a:pt x="4120" y="6212"/>
                  </a:lnTo>
                  <a:lnTo>
                    <a:pt x="3782" y="7830"/>
                  </a:lnTo>
                  <a:lnTo>
                    <a:pt x="3040" y="9553"/>
                  </a:lnTo>
                  <a:lnTo>
                    <a:pt x="2297" y="10284"/>
                  </a:lnTo>
                  <a:lnTo>
                    <a:pt x="203" y="10858"/>
                  </a:lnTo>
                  <a:lnTo>
                    <a:pt x="1" y="12163"/>
                  </a:lnTo>
                  <a:lnTo>
                    <a:pt x="2094" y="11850"/>
                  </a:lnTo>
                  <a:lnTo>
                    <a:pt x="3175" y="10962"/>
                  </a:lnTo>
                  <a:lnTo>
                    <a:pt x="4525" y="9814"/>
                  </a:lnTo>
                  <a:lnTo>
                    <a:pt x="5403" y="8091"/>
                  </a:lnTo>
                  <a:lnTo>
                    <a:pt x="6011" y="5377"/>
                  </a:lnTo>
                  <a:lnTo>
                    <a:pt x="6011" y="2767"/>
                  </a:lnTo>
                  <a:lnTo>
                    <a:pt x="5268" y="888"/>
                  </a:lnTo>
                  <a:lnTo>
                    <a:pt x="4863" y="1"/>
                  </a:lnTo>
                  <a:lnTo>
                    <a:pt x="3782" y="1"/>
                  </a:lnTo>
                  <a:lnTo>
                    <a:pt x="3782" y="1"/>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66" name="Shape 266"/>
            <p:cNvSpPr/>
            <p:nvPr/>
          </p:nvSpPr>
          <p:spPr>
            <a:xfrm>
              <a:off x="1391100" y="2104825"/>
              <a:ext cx="442350" cy="186625"/>
            </a:xfrm>
            <a:custGeom>
              <a:avLst/>
              <a:gdLst/>
              <a:ahLst/>
              <a:cxnLst/>
              <a:rect l="0" t="0" r="0" b="0"/>
              <a:pathLst>
                <a:path w="17694" h="7465" extrusionOk="0">
                  <a:moveTo>
                    <a:pt x="0" y="418"/>
                  </a:moveTo>
                  <a:lnTo>
                    <a:pt x="1621" y="1723"/>
                  </a:lnTo>
                  <a:lnTo>
                    <a:pt x="2769" y="3445"/>
                  </a:lnTo>
                  <a:lnTo>
                    <a:pt x="3917" y="5011"/>
                  </a:lnTo>
                  <a:lnTo>
                    <a:pt x="5538" y="6316"/>
                  </a:lnTo>
                  <a:lnTo>
                    <a:pt x="7226" y="7203"/>
                  </a:lnTo>
                  <a:lnTo>
                    <a:pt x="8914" y="7360"/>
                  </a:lnTo>
                  <a:lnTo>
                    <a:pt x="10062" y="7047"/>
                  </a:lnTo>
                  <a:lnTo>
                    <a:pt x="11143" y="7464"/>
                  </a:lnTo>
                  <a:lnTo>
                    <a:pt x="12493" y="7047"/>
                  </a:lnTo>
                  <a:lnTo>
                    <a:pt x="14317" y="6212"/>
                  </a:lnTo>
                  <a:lnTo>
                    <a:pt x="15667" y="5481"/>
                  </a:lnTo>
                  <a:lnTo>
                    <a:pt x="17153" y="5324"/>
                  </a:lnTo>
                  <a:lnTo>
                    <a:pt x="17491" y="4019"/>
                  </a:lnTo>
                  <a:lnTo>
                    <a:pt x="17693" y="2297"/>
                  </a:lnTo>
                  <a:lnTo>
                    <a:pt x="17491" y="1148"/>
                  </a:lnTo>
                  <a:lnTo>
                    <a:pt x="15667" y="3184"/>
                  </a:lnTo>
                  <a:lnTo>
                    <a:pt x="14857" y="4332"/>
                  </a:lnTo>
                  <a:lnTo>
                    <a:pt x="13776" y="5011"/>
                  </a:lnTo>
                  <a:lnTo>
                    <a:pt x="12831" y="3445"/>
                  </a:lnTo>
                  <a:lnTo>
                    <a:pt x="9117" y="3445"/>
                  </a:lnTo>
                  <a:lnTo>
                    <a:pt x="8171" y="4750"/>
                  </a:lnTo>
                  <a:lnTo>
                    <a:pt x="6888" y="4437"/>
                  </a:lnTo>
                  <a:lnTo>
                    <a:pt x="5740" y="4437"/>
                  </a:lnTo>
                  <a:lnTo>
                    <a:pt x="3512" y="2140"/>
                  </a:lnTo>
                  <a:lnTo>
                    <a:pt x="2026" y="157"/>
                  </a:lnTo>
                  <a:lnTo>
                    <a:pt x="878" y="0"/>
                  </a:lnTo>
                  <a:lnTo>
                    <a:pt x="0" y="418"/>
                  </a:lnTo>
                  <a:lnTo>
                    <a:pt x="0" y="418"/>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67" name="Shape 267"/>
            <p:cNvSpPr/>
            <p:nvPr/>
          </p:nvSpPr>
          <p:spPr>
            <a:xfrm>
              <a:off x="1637575" y="1963875"/>
              <a:ext cx="65875" cy="137050"/>
            </a:xfrm>
            <a:custGeom>
              <a:avLst/>
              <a:gdLst/>
              <a:ahLst/>
              <a:cxnLst/>
              <a:rect l="0" t="0" r="0" b="0"/>
              <a:pathLst>
                <a:path w="2635" h="5482" extrusionOk="0">
                  <a:moveTo>
                    <a:pt x="1081" y="575"/>
                  </a:moveTo>
                  <a:lnTo>
                    <a:pt x="1284" y="2037"/>
                  </a:lnTo>
                  <a:lnTo>
                    <a:pt x="541" y="3446"/>
                  </a:lnTo>
                  <a:lnTo>
                    <a:pt x="1" y="5482"/>
                  </a:lnTo>
                  <a:lnTo>
                    <a:pt x="1891" y="3446"/>
                  </a:lnTo>
                  <a:lnTo>
                    <a:pt x="2432" y="1723"/>
                  </a:lnTo>
                  <a:lnTo>
                    <a:pt x="2634" y="1"/>
                  </a:lnTo>
                  <a:lnTo>
                    <a:pt x="1081" y="575"/>
                  </a:lnTo>
                  <a:lnTo>
                    <a:pt x="1081" y="575"/>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68" name="Shape 268"/>
            <p:cNvSpPr/>
            <p:nvPr/>
          </p:nvSpPr>
          <p:spPr>
            <a:xfrm>
              <a:off x="1716925" y="1963875"/>
              <a:ext cx="92875" cy="140975"/>
            </a:xfrm>
            <a:custGeom>
              <a:avLst/>
              <a:gdLst/>
              <a:ahLst/>
              <a:cxnLst/>
              <a:rect l="0" t="0" r="0" b="0"/>
              <a:pathLst>
                <a:path w="3715" h="5639" extrusionOk="0">
                  <a:moveTo>
                    <a:pt x="1" y="1149"/>
                  </a:moveTo>
                  <a:lnTo>
                    <a:pt x="1081" y="1462"/>
                  </a:lnTo>
                  <a:lnTo>
                    <a:pt x="1824" y="2298"/>
                  </a:lnTo>
                  <a:lnTo>
                    <a:pt x="1081" y="3602"/>
                  </a:lnTo>
                  <a:lnTo>
                    <a:pt x="203" y="5638"/>
                  </a:lnTo>
                  <a:lnTo>
                    <a:pt x="1081" y="4490"/>
                  </a:lnTo>
                  <a:lnTo>
                    <a:pt x="2634" y="2767"/>
                  </a:lnTo>
                  <a:lnTo>
                    <a:pt x="3377" y="1462"/>
                  </a:lnTo>
                  <a:lnTo>
                    <a:pt x="3715" y="1"/>
                  </a:lnTo>
                  <a:lnTo>
                    <a:pt x="1" y="1149"/>
                  </a:lnTo>
                  <a:lnTo>
                    <a:pt x="1" y="1149"/>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69" name="Shape 269"/>
            <p:cNvSpPr/>
            <p:nvPr/>
          </p:nvSpPr>
          <p:spPr>
            <a:xfrm>
              <a:off x="1441750" y="2010850"/>
              <a:ext cx="455850" cy="190550"/>
            </a:xfrm>
            <a:custGeom>
              <a:avLst/>
              <a:gdLst/>
              <a:ahLst/>
              <a:cxnLst/>
              <a:rect l="0" t="0" r="0" b="0"/>
              <a:pathLst>
                <a:path w="18234" h="7622" extrusionOk="0">
                  <a:moveTo>
                    <a:pt x="0" y="4594"/>
                  </a:moveTo>
                  <a:lnTo>
                    <a:pt x="1283" y="6369"/>
                  </a:lnTo>
                  <a:lnTo>
                    <a:pt x="2972" y="7048"/>
                  </a:lnTo>
                  <a:lnTo>
                    <a:pt x="5200" y="7517"/>
                  </a:lnTo>
                  <a:lnTo>
                    <a:pt x="7631" y="7622"/>
                  </a:lnTo>
                  <a:lnTo>
                    <a:pt x="10062" y="7622"/>
                  </a:lnTo>
                  <a:lnTo>
                    <a:pt x="12291" y="7361"/>
                  </a:lnTo>
                  <a:lnTo>
                    <a:pt x="13641" y="6787"/>
                  </a:lnTo>
                  <a:lnTo>
                    <a:pt x="14722" y="6056"/>
                  </a:lnTo>
                  <a:lnTo>
                    <a:pt x="16005" y="4177"/>
                  </a:lnTo>
                  <a:lnTo>
                    <a:pt x="16950" y="2141"/>
                  </a:lnTo>
                  <a:lnTo>
                    <a:pt x="18233" y="888"/>
                  </a:lnTo>
                  <a:lnTo>
                    <a:pt x="17693" y="1"/>
                  </a:lnTo>
                  <a:lnTo>
                    <a:pt x="16613" y="419"/>
                  </a:lnTo>
                  <a:lnTo>
                    <a:pt x="15667" y="1723"/>
                  </a:lnTo>
                  <a:lnTo>
                    <a:pt x="14924" y="3289"/>
                  </a:lnTo>
                  <a:lnTo>
                    <a:pt x="13439" y="4907"/>
                  </a:lnTo>
                  <a:lnTo>
                    <a:pt x="12291" y="4490"/>
                  </a:lnTo>
                  <a:lnTo>
                    <a:pt x="11210" y="4907"/>
                  </a:lnTo>
                  <a:lnTo>
                    <a:pt x="11750" y="6056"/>
                  </a:lnTo>
                  <a:lnTo>
                    <a:pt x="9724" y="6212"/>
                  </a:lnTo>
                  <a:lnTo>
                    <a:pt x="9522" y="5168"/>
                  </a:lnTo>
                  <a:lnTo>
                    <a:pt x="9319" y="4333"/>
                  </a:lnTo>
                  <a:lnTo>
                    <a:pt x="8036" y="4177"/>
                  </a:lnTo>
                  <a:lnTo>
                    <a:pt x="8374" y="5168"/>
                  </a:lnTo>
                  <a:lnTo>
                    <a:pt x="8171" y="6056"/>
                  </a:lnTo>
                  <a:lnTo>
                    <a:pt x="7293" y="6212"/>
                  </a:lnTo>
                  <a:lnTo>
                    <a:pt x="5808" y="6056"/>
                  </a:lnTo>
                  <a:lnTo>
                    <a:pt x="5808" y="5064"/>
                  </a:lnTo>
                  <a:lnTo>
                    <a:pt x="5065" y="4020"/>
                  </a:lnTo>
                  <a:lnTo>
                    <a:pt x="4120" y="4177"/>
                  </a:lnTo>
                  <a:lnTo>
                    <a:pt x="4255" y="5168"/>
                  </a:lnTo>
                  <a:lnTo>
                    <a:pt x="4120" y="6056"/>
                  </a:lnTo>
                  <a:lnTo>
                    <a:pt x="2769" y="5482"/>
                  </a:lnTo>
                  <a:lnTo>
                    <a:pt x="1283" y="4907"/>
                  </a:lnTo>
                  <a:lnTo>
                    <a:pt x="203" y="3759"/>
                  </a:lnTo>
                  <a:lnTo>
                    <a:pt x="0" y="4594"/>
                  </a:lnTo>
                  <a:lnTo>
                    <a:pt x="0" y="4594"/>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70" name="Shape 270"/>
            <p:cNvSpPr/>
            <p:nvPr/>
          </p:nvSpPr>
          <p:spPr>
            <a:xfrm>
              <a:off x="266725" y="1773375"/>
              <a:ext cx="187425" cy="143550"/>
            </a:xfrm>
            <a:custGeom>
              <a:avLst/>
              <a:gdLst/>
              <a:ahLst/>
              <a:cxnLst/>
              <a:rect l="0" t="0" r="0" b="0"/>
              <a:pathLst>
                <a:path w="7497" h="5742" extrusionOk="0">
                  <a:moveTo>
                    <a:pt x="1891" y="261"/>
                  </a:moveTo>
                  <a:lnTo>
                    <a:pt x="608" y="1984"/>
                  </a:lnTo>
                  <a:lnTo>
                    <a:pt x="1" y="3289"/>
                  </a:lnTo>
                  <a:lnTo>
                    <a:pt x="608" y="4750"/>
                  </a:lnTo>
                  <a:lnTo>
                    <a:pt x="2297" y="5742"/>
                  </a:lnTo>
                  <a:lnTo>
                    <a:pt x="4525" y="5324"/>
                  </a:lnTo>
                  <a:lnTo>
                    <a:pt x="6348" y="4280"/>
                  </a:lnTo>
                  <a:lnTo>
                    <a:pt x="7496" y="3289"/>
                  </a:lnTo>
                  <a:lnTo>
                    <a:pt x="7294" y="2140"/>
                  </a:lnTo>
                  <a:lnTo>
                    <a:pt x="5808" y="1723"/>
                  </a:lnTo>
                  <a:lnTo>
                    <a:pt x="5268" y="2558"/>
                  </a:lnTo>
                  <a:lnTo>
                    <a:pt x="4525" y="3706"/>
                  </a:lnTo>
                  <a:lnTo>
                    <a:pt x="3039" y="4019"/>
                  </a:lnTo>
                  <a:lnTo>
                    <a:pt x="1689" y="3602"/>
                  </a:lnTo>
                  <a:lnTo>
                    <a:pt x="2837" y="2401"/>
                  </a:lnTo>
                  <a:lnTo>
                    <a:pt x="3175" y="1723"/>
                  </a:lnTo>
                  <a:lnTo>
                    <a:pt x="4863" y="1566"/>
                  </a:lnTo>
                  <a:lnTo>
                    <a:pt x="4323" y="261"/>
                  </a:lnTo>
                  <a:lnTo>
                    <a:pt x="3377" y="0"/>
                  </a:lnTo>
                  <a:lnTo>
                    <a:pt x="1891" y="261"/>
                  </a:lnTo>
                  <a:lnTo>
                    <a:pt x="1891" y="261"/>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71" name="Shape 271"/>
            <p:cNvSpPr/>
            <p:nvPr/>
          </p:nvSpPr>
          <p:spPr>
            <a:xfrm>
              <a:off x="459200" y="1606350"/>
              <a:ext cx="302200" cy="253175"/>
            </a:xfrm>
            <a:custGeom>
              <a:avLst/>
              <a:gdLst/>
              <a:ahLst/>
              <a:cxnLst/>
              <a:rect l="0" t="0" r="0" b="0"/>
              <a:pathLst>
                <a:path w="12088" h="10127" extrusionOk="0">
                  <a:moveTo>
                    <a:pt x="9454" y="1305"/>
                  </a:moveTo>
                  <a:lnTo>
                    <a:pt x="7023" y="887"/>
                  </a:lnTo>
                  <a:lnTo>
                    <a:pt x="4457" y="313"/>
                  </a:lnTo>
                  <a:lnTo>
                    <a:pt x="2971" y="0"/>
                  </a:lnTo>
                  <a:lnTo>
                    <a:pt x="2026" y="887"/>
                  </a:lnTo>
                  <a:lnTo>
                    <a:pt x="1283" y="3341"/>
                  </a:lnTo>
                  <a:lnTo>
                    <a:pt x="540" y="5481"/>
                  </a:lnTo>
                  <a:lnTo>
                    <a:pt x="0" y="7360"/>
                  </a:lnTo>
                  <a:lnTo>
                    <a:pt x="1283" y="8404"/>
                  </a:lnTo>
                  <a:lnTo>
                    <a:pt x="3106" y="8404"/>
                  </a:lnTo>
                  <a:lnTo>
                    <a:pt x="5402" y="9395"/>
                  </a:lnTo>
                  <a:lnTo>
                    <a:pt x="7631" y="10126"/>
                  </a:lnTo>
                  <a:lnTo>
                    <a:pt x="9117" y="9395"/>
                  </a:lnTo>
                  <a:lnTo>
                    <a:pt x="9657" y="7360"/>
                  </a:lnTo>
                  <a:lnTo>
                    <a:pt x="7023" y="8508"/>
                  </a:lnTo>
                  <a:lnTo>
                    <a:pt x="5200" y="7516"/>
                  </a:lnTo>
                  <a:lnTo>
                    <a:pt x="7023" y="6942"/>
                  </a:lnTo>
                  <a:lnTo>
                    <a:pt x="8711" y="6681"/>
                  </a:lnTo>
                  <a:lnTo>
                    <a:pt x="10400" y="6681"/>
                  </a:lnTo>
                  <a:lnTo>
                    <a:pt x="11885" y="7516"/>
                  </a:lnTo>
                  <a:lnTo>
                    <a:pt x="12088" y="6368"/>
                  </a:lnTo>
                  <a:lnTo>
                    <a:pt x="10602" y="5637"/>
                  </a:lnTo>
                  <a:lnTo>
                    <a:pt x="8374" y="5376"/>
                  </a:lnTo>
                  <a:lnTo>
                    <a:pt x="5200" y="5637"/>
                  </a:lnTo>
                  <a:lnTo>
                    <a:pt x="3714" y="5637"/>
                  </a:lnTo>
                  <a:lnTo>
                    <a:pt x="4052" y="3341"/>
                  </a:lnTo>
                  <a:lnTo>
                    <a:pt x="4457" y="1775"/>
                  </a:lnTo>
                  <a:lnTo>
                    <a:pt x="6483" y="1879"/>
                  </a:lnTo>
                  <a:lnTo>
                    <a:pt x="8711" y="2453"/>
                  </a:lnTo>
                  <a:lnTo>
                    <a:pt x="10805" y="2610"/>
                  </a:lnTo>
                  <a:lnTo>
                    <a:pt x="9454" y="1305"/>
                  </a:lnTo>
                  <a:lnTo>
                    <a:pt x="9454" y="1305"/>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72" name="Shape 272"/>
            <p:cNvSpPr/>
            <p:nvPr/>
          </p:nvSpPr>
          <p:spPr>
            <a:xfrm>
              <a:off x="398400" y="1761625"/>
              <a:ext cx="368075" cy="498500"/>
            </a:xfrm>
            <a:custGeom>
              <a:avLst/>
              <a:gdLst/>
              <a:ahLst/>
              <a:cxnLst/>
              <a:rect l="0" t="0" r="0" b="0"/>
              <a:pathLst>
                <a:path w="14723" h="19940" extrusionOk="0">
                  <a:moveTo>
                    <a:pt x="12832" y="0"/>
                  </a:moveTo>
                  <a:lnTo>
                    <a:pt x="13372" y="2193"/>
                  </a:lnTo>
                  <a:lnTo>
                    <a:pt x="11886" y="4176"/>
                  </a:lnTo>
                  <a:lnTo>
                    <a:pt x="9860" y="6629"/>
                  </a:lnTo>
                  <a:lnTo>
                    <a:pt x="7227" y="8665"/>
                  </a:lnTo>
                  <a:lnTo>
                    <a:pt x="4458" y="10388"/>
                  </a:lnTo>
                  <a:lnTo>
                    <a:pt x="2229" y="12423"/>
                  </a:lnTo>
                  <a:lnTo>
                    <a:pt x="541" y="14720"/>
                  </a:lnTo>
                  <a:lnTo>
                    <a:pt x="1" y="16756"/>
                  </a:lnTo>
                  <a:lnTo>
                    <a:pt x="136" y="18165"/>
                  </a:lnTo>
                  <a:lnTo>
                    <a:pt x="1487" y="19940"/>
                  </a:lnTo>
                  <a:lnTo>
                    <a:pt x="1689" y="17747"/>
                  </a:lnTo>
                  <a:lnTo>
                    <a:pt x="3175" y="15033"/>
                  </a:lnTo>
                  <a:lnTo>
                    <a:pt x="4998" y="12684"/>
                  </a:lnTo>
                  <a:lnTo>
                    <a:pt x="7092" y="10701"/>
                  </a:lnTo>
                  <a:lnTo>
                    <a:pt x="9658" y="8508"/>
                  </a:lnTo>
                  <a:lnTo>
                    <a:pt x="11751" y="5951"/>
                  </a:lnTo>
                  <a:lnTo>
                    <a:pt x="13980" y="3759"/>
                  </a:lnTo>
                  <a:lnTo>
                    <a:pt x="14722" y="1044"/>
                  </a:lnTo>
                  <a:lnTo>
                    <a:pt x="12832" y="0"/>
                  </a:lnTo>
                  <a:lnTo>
                    <a:pt x="12832" y="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73" name="Shape 273"/>
            <p:cNvSpPr/>
            <p:nvPr/>
          </p:nvSpPr>
          <p:spPr>
            <a:xfrm>
              <a:off x="732675" y="1718550"/>
              <a:ext cx="65875" cy="50925"/>
            </a:xfrm>
            <a:custGeom>
              <a:avLst/>
              <a:gdLst/>
              <a:ahLst/>
              <a:cxnLst/>
              <a:rect l="0" t="0" r="0" b="0"/>
              <a:pathLst>
                <a:path w="2635" h="2037" extrusionOk="0">
                  <a:moveTo>
                    <a:pt x="1149" y="1"/>
                  </a:moveTo>
                  <a:lnTo>
                    <a:pt x="1689" y="993"/>
                  </a:lnTo>
                  <a:lnTo>
                    <a:pt x="2634" y="2037"/>
                  </a:lnTo>
                  <a:lnTo>
                    <a:pt x="744" y="1149"/>
                  </a:lnTo>
                  <a:lnTo>
                    <a:pt x="1" y="314"/>
                  </a:lnTo>
                  <a:lnTo>
                    <a:pt x="1149" y="1"/>
                  </a:lnTo>
                  <a:lnTo>
                    <a:pt x="1149" y="1"/>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74" name="Shape 274"/>
            <p:cNvSpPr/>
            <p:nvPr/>
          </p:nvSpPr>
          <p:spPr>
            <a:xfrm>
              <a:off x="416975" y="1769450"/>
              <a:ext cx="471050" cy="580725"/>
            </a:xfrm>
            <a:custGeom>
              <a:avLst/>
              <a:gdLst/>
              <a:ahLst/>
              <a:cxnLst/>
              <a:rect l="0" t="0" r="0" b="0"/>
              <a:pathLst>
                <a:path w="18842" h="23229" extrusionOk="0">
                  <a:moveTo>
                    <a:pt x="16748" y="2297"/>
                  </a:moveTo>
                  <a:lnTo>
                    <a:pt x="17491" y="4176"/>
                  </a:lnTo>
                  <a:lnTo>
                    <a:pt x="17896" y="6212"/>
                  </a:lnTo>
                  <a:lnTo>
                    <a:pt x="17288" y="8926"/>
                  </a:lnTo>
                  <a:lnTo>
                    <a:pt x="16546" y="12110"/>
                  </a:lnTo>
                  <a:lnTo>
                    <a:pt x="16410" y="15294"/>
                  </a:lnTo>
                  <a:lnTo>
                    <a:pt x="16748" y="18008"/>
                  </a:lnTo>
                  <a:lnTo>
                    <a:pt x="17694" y="20305"/>
                  </a:lnTo>
                  <a:lnTo>
                    <a:pt x="18842" y="22497"/>
                  </a:lnTo>
                  <a:lnTo>
                    <a:pt x="18639" y="23228"/>
                  </a:lnTo>
                  <a:lnTo>
                    <a:pt x="17153" y="23228"/>
                  </a:lnTo>
                  <a:lnTo>
                    <a:pt x="15668" y="22341"/>
                  </a:lnTo>
                  <a:lnTo>
                    <a:pt x="13034" y="20879"/>
                  </a:lnTo>
                  <a:lnTo>
                    <a:pt x="10063" y="19731"/>
                  </a:lnTo>
                  <a:lnTo>
                    <a:pt x="10265" y="16704"/>
                  </a:lnTo>
                  <a:lnTo>
                    <a:pt x="11346" y="14407"/>
                  </a:lnTo>
                  <a:lnTo>
                    <a:pt x="13034" y="10805"/>
                  </a:lnTo>
                  <a:lnTo>
                    <a:pt x="14114" y="8926"/>
                  </a:lnTo>
                  <a:lnTo>
                    <a:pt x="11886" y="10649"/>
                  </a:lnTo>
                  <a:lnTo>
                    <a:pt x="10400" y="13259"/>
                  </a:lnTo>
                  <a:lnTo>
                    <a:pt x="9117" y="15451"/>
                  </a:lnTo>
                  <a:lnTo>
                    <a:pt x="8712" y="17591"/>
                  </a:lnTo>
                  <a:lnTo>
                    <a:pt x="8712" y="19888"/>
                  </a:lnTo>
                  <a:lnTo>
                    <a:pt x="8712" y="21923"/>
                  </a:lnTo>
                  <a:lnTo>
                    <a:pt x="8577" y="23072"/>
                  </a:lnTo>
                  <a:lnTo>
                    <a:pt x="6889" y="23228"/>
                  </a:lnTo>
                  <a:lnTo>
                    <a:pt x="4255" y="21349"/>
                  </a:lnTo>
                  <a:lnTo>
                    <a:pt x="1486" y="20044"/>
                  </a:lnTo>
                  <a:lnTo>
                    <a:pt x="1" y="19313"/>
                  </a:lnTo>
                  <a:lnTo>
                    <a:pt x="1486" y="18583"/>
                  </a:lnTo>
                  <a:lnTo>
                    <a:pt x="3512" y="19470"/>
                  </a:lnTo>
                  <a:lnTo>
                    <a:pt x="5741" y="20305"/>
                  </a:lnTo>
                  <a:lnTo>
                    <a:pt x="7834" y="21767"/>
                  </a:lnTo>
                  <a:lnTo>
                    <a:pt x="7429" y="19052"/>
                  </a:lnTo>
                  <a:lnTo>
                    <a:pt x="7226" y="16704"/>
                  </a:lnTo>
                  <a:lnTo>
                    <a:pt x="7969" y="14563"/>
                  </a:lnTo>
                  <a:lnTo>
                    <a:pt x="8712" y="12267"/>
                  </a:lnTo>
                  <a:lnTo>
                    <a:pt x="9860" y="10075"/>
                  </a:lnTo>
                  <a:lnTo>
                    <a:pt x="11886" y="7934"/>
                  </a:lnTo>
                  <a:lnTo>
                    <a:pt x="13237" y="5168"/>
                  </a:lnTo>
                  <a:lnTo>
                    <a:pt x="14317" y="3028"/>
                  </a:lnTo>
                  <a:lnTo>
                    <a:pt x="13372" y="1"/>
                  </a:lnTo>
                  <a:lnTo>
                    <a:pt x="14925" y="575"/>
                  </a:lnTo>
                  <a:lnTo>
                    <a:pt x="15803" y="2715"/>
                  </a:lnTo>
                  <a:lnTo>
                    <a:pt x="16005" y="5168"/>
                  </a:lnTo>
                  <a:lnTo>
                    <a:pt x="15465" y="7934"/>
                  </a:lnTo>
                  <a:lnTo>
                    <a:pt x="14722" y="10805"/>
                  </a:lnTo>
                  <a:lnTo>
                    <a:pt x="13372" y="13676"/>
                  </a:lnTo>
                  <a:lnTo>
                    <a:pt x="12291" y="15868"/>
                  </a:lnTo>
                  <a:lnTo>
                    <a:pt x="12089" y="17747"/>
                  </a:lnTo>
                  <a:lnTo>
                    <a:pt x="12089" y="19157"/>
                  </a:lnTo>
                  <a:lnTo>
                    <a:pt x="13777" y="19731"/>
                  </a:lnTo>
                  <a:lnTo>
                    <a:pt x="16546" y="21349"/>
                  </a:lnTo>
                  <a:lnTo>
                    <a:pt x="15060" y="19052"/>
                  </a:lnTo>
                  <a:lnTo>
                    <a:pt x="14520" y="16443"/>
                  </a:lnTo>
                  <a:lnTo>
                    <a:pt x="14925" y="13415"/>
                  </a:lnTo>
                  <a:lnTo>
                    <a:pt x="15803" y="10544"/>
                  </a:lnTo>
                  <a:lnTo>
                    <a:pt x="16748" y="7360"/>
                  </a:lnTo>
                  <a:lnTo>
                    <a:pt x="16951" y="4907"/>
                  </a:lnTo>
                  <a:lnTo>
                    <a:pt x="16410" y="3289"/>
                  </a:lnTo>
                  <a:lnTo>
                    <a:pt x="16748" y="2297"/>
                  </a:lnTo>
                  <a:lnTo>
                    <a:pt x="16748" y="2297"/>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75" name="Shape 275"/>
            <p:cNvSpPr/>
            <p:nvPr/>
          </p:nvSpPr>
          <p:spPr>
            <a:xfrm>
              <a:off x="1544725" y="2003025"/>
              <a:ext cx="55750" cy="83550"/>
            </a:xfrm>
            <a:custGeom>
              <a:avLst/>
              <a:gdLst/>
              <a:ahLst/>
              <a:cxnLst/>
              <a:rect l="0" t="0" r="0" b="0"/>
              <a:pathLst>
                <a:path w="2230" h="3342" extrusionOk="0">
                  <a:moveTo>
                    <a:pt x="946" y="1"/>
                  </a:moveTo>
                  <a:lnTo>
                    <a:pt x="743" y="1775"/>
                  </a:lnTo>
                  <a:lnTo>
                    <a:pt x="1" y="3341"/>
                  </a:lnTo>
                  <a:lnTo>
                    <a:pt x="743" y="3341"/>
                  </a:lnTo>
                  <a:lnTo>
                    <a:pt x="1689" y="1880"/>
                  </a:lnTo>
                  <a:lnTo>
                    <a:pt x="2229" y="627"/>
                  </a:lnTo>
                  <a:lnTo>
                    <a:pt x="946" y="1"/>
                  </a:lnTo>
                  <a:lnTo>
                    <a:pt x="946" y="1"/>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76" name="Shape 276"/>
            <p:cNvSpPr/>
            <p:nvPr/>
          </p:nvSpPr>
          <p:spPr>
            <a:xfrm>
              <a:off x="263350" y="1992600"/>
              <a:ext cx="92875" cy="86150"/>
            </a:xfrm>
            <a:custGeom>
              <a:avLst/>
              <a:gdLst/>
              <a:ahLst/>
              <a:cxnLst/>
              <a:rect l="0" t="0" r="0" b="0"/>
              <a:pathLst>
                <a:path w="3715" h="3446" extrusionOk="0">
                  <a:moveTo>
                    <a:pt x="338" y="157"/>
                  </a:moveTo>
                  <a:lnTo>
                    <a:pt x="1824" y="0"/>
                  </a:lnTo>
                  <a:lnTo>
                    <a:pt x="3310" y="731"/>
                  </a:lnTo>
                  <a:lnTo>
                    <a:pt x="3715" y="2453"/>
                  </a:lnTo>
                  <a:lnTo>
                    <a:pt x="2567" y="3445"/>
                  </a:lnTo>
                  <a:lnTo>
                    <a:pt x="1081" y="3028"/>
                  </a:lnTo>
                  <a:lnTo>
                    <a:pt x="1" y="1618"/>
                  </a:lnTo>
                  <a:lnTo>
                    <a:pt x="338" y="157"/>
                  </a:lnTo>
                  <a:lnTo>
                    <a:pt x="338" y="157"/>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77" name="Shape 277"/>
            <p:cNvSpPr/>
            <p:nvPr/>
          </p:nvSpPr>
          <p:spPr>
            <a:xfrm>
              <a:off x="1446800" y="2072200"/>
              <a:ext cx="148600" cy="39175"/>
            </a:xfrm>
            <a:custGeom>
              <a:avLst/>
              <a:gdLst/>
              <a:ahLst/>
              <a:cxnLst/>
              <a:rect l="0" t="0" r="0" b="0"/>
              <a:pathLst>
                <a:path w="5944" h="1567" extrusionOk="0">
                  <a:moveTo>
                    <a:pt x="541" y="157"/>
                  </a:moveTo>
                  <a:lnTo>
                    <a:pt x="2432" y="157"/>
                  </a:lnTo>
                  <a:lnTo>
                    <a:pt x="4255" y="0"/>
                  </a:lnTo>
                  <a:lnTo>
                    <a:pt x="5943" y="574"/>
                  </a:lnTo>
                  <a:lnTo>
                    <a:pt x="5201" y="992"/>
                  </a:lnTo>
                  <a:lnTo>
                    <a:pt x="3310" y="992"/>
                  </a:lnTo>
                  <a:lnTo>
                    <a:pt x="1486" y="1566"/>
                  </a:lnTo>
                  <a:lnTo>
                    <a:pt x="1" y="1149"/>
                  </a:lnTo>
                  <a:lnTo>
                    <a:pt x="541" y="157"/>
                  </a:lnTo>
                  <a:lnTo>
                    <a:pt x="541" y="157"/>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78" name="Shape 278"/>
            <p:cNvSpPr/>
            <p:nvPr/>
          </p:nvSpPr>
          <p:spPr>
            <a:xfrm>
              <a:off x="634775" y="2299250"/>
              <a:ext cx="108050" cy="212725"/>
            </a:xfrm>
            <a:custGeom>
              <a:avLst/>
              <a:gdLst/>
              <a:ahLst/>
              <a:cxnLst/>
              <a:rect l="0" t="0" r="0" b="0"/>
              <a:pathLst>
                <a:path w="4322" h="8509" extrusionOk="0">
                  <a:moveTo>
                    <a:pt x="1891" y="0"/>
                  </a:moveTo>
                  <a:lnTo>
                    <a:pt x="946" y="2610"/>
                  </a:lnTo>
                  <a:lnTo>
                    <a:pt x="0" y="4489"/>
                  </a:lnTo>
                  <a:lnTo>
                    <a:pt x="0" y="6786"/>
                  </a:lnTo>
                  <a:lnTo>
                    <a:pt x="203" y="8508"/>
                  </a:lnTo>
                  <a:lnTo>
                    <a:pt x="1351" y="7934"/>
                  </a:lnTo>
                  <a:lnTo>
                    <a:pt x="2094" y="5481"/>
                  </a:lnTo>
                  <a:lnTo>
                    <a:pt x="2836" y="3341"/>
                  </a:lnTo>
                  <a:lnTo>
                    <a:pt x="4322" y="575"/>
                  </a:lnTo>
                  <a:lnTo>
                    <a:pt x="1891" y="0"/>
                  </a:lnTo>
                  <a:lnTo>
                    <a:pt x="1891" y="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79" name="Shape 279"/>
            <p:cNvSpPr/>
            <p:nvPr/>
          </p:nvSpPr>
          <p:spPr>
            <a:xfrm>
              <a:off x="1134475" y="2548475"/>
              <a:ext cx="354575" cy="345850"/>
            </a:xfrm>
            <a:custGeom>
              <a:avLst/>
              <a:gdLst/>
              <a:ahLst/>
              <a:cxnLst/>
              <a:rect l="0" t="0" r="0" b="0"/>
              <a:pathLst>
                <a:path w="14183" h="13834" extrusionOk="0">
                  <a:moveTo>
                    <a:pt x="1" y="262"/>
                  </a:moveTo>
                  <a:lnTo>
                    <a:pt x="541" y="836"/>
                  </a:lnTo>
                  <a:lnTo>
                    <a:pt x="2027" y="1306"/>
                  </a:lnTo>
                  <a:lnTo>
                    <a:pt x="3715" y="2872"/>
                  </a:lnTo>
                  <a:lnTo>
                    <a:pt x="5201" y="4751"/>
                  </a:lnTo>
                  <a:lnTo>
                    <a:pt x="6686" y="7048"/>
                  </a:lnTo>
                  <a:lnTo>
                    <a:pt x="8172" y="9344"/>
                  </a:lnTo>
                  <a:lnTo>
                    <a:pt x="9523" y="10962"/>
                  </a:lnTo>
                  <a:lnTo>
                    <a:pt x="11143" y="12372"/>
                  </a:lnTo>
                  <a:lnTo>
                    <a:pt x="14182" y="13833"/>
                  </a:lnTo>
                  <a:lnTo>
                    <a:pt x="12089" y="11954"/>
                  </a:lnTo>
                  <a:lnTo>
                    <a:pt x="10265" y="9657"/>
                  </a:lnTo>
                  <a:lnTo>
                    <a:pt x="8712" y="7048"/>
                  </a:lnTo>
                  <a:lnTo>
                    <a:pt x="7091" y="4438"/>
                  </a:lnTo>
                  <a:lnTo>
                    <a:pt x="5741" y="2611"/>
                  </a:lnTo>
                  <a:lnTo>
                    <a:pt x="3715" y="836"/>
                  </a:lnTo>
                  <a:lnTo>
                    <a:pt x="1824" y="1"/>
                  </a:lnTo>
                  <a:lnTo>
                    <a:pt x="1" y="262"/>
                  </a:lnTo>
                  <a:lnTo>
                    <a:pt x="1" y="262"/>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80" name="Shape 280"/>
            <p:cNvSpPr/>
            <p:nvPr/>
          </p:nvSpPr>
          <p:spPr>
            <a:xfrm>
              <a:off x="705675" y="2307075"/>
              <a:ext cx="288700" cy="200975"/>
            </a:xfrm>
            <a:custGeom>
              <a:avLst/>
              <a:gdLst/>
              <a:ahLst/>
              <a:cxnLst/>
              <a:rect l="0" t="0" r="0" b="0"/>
              <a:pathLst>
                <a:path w="11548" h="8039" extrusionOk="0">
                  <a:moveTo>
                    <a:pt x="2566" y="1"/>
                  </a:moveTo>
                  <a:lnTo>
                    <a:pt x="2431" y="3028"/>
                  </a:lnTo>
                  <a:lnTo>
                    <a:pt x="1689" y="6473"/>
                  </a:lnTo>
                  <a:lnTo>
                    <a:pt x="3714" y="5742"/>
                  </a:lnTo>
                  <a:lnTo>
                    <a:pt x="6146" y="5742"/>
                  </a:lnTo>
                  <a:lnTo>
                    <a:pt x="8171" y="6055"/>
                  </a:lnTo>
                  <a:lnTo>
                    <a:pt x="11548" y="5168"/>
                  </a:lnTo>
                  <a:lnTo>
                    <a:pt x="10400" y="7308"/>
                  </a:lnTo>
                  <a:lnTo>
                    <a:pt x="8577" y="7308"/>
                  </a:lnTo>
                  <a:lnTo>
                    <a:pt x="6348" y="6891"/>
                  </a:lnTo>
                  <a:lnTo>
                    <a:pt x="4120" y="7308"/>
                  </a:lnTo>
                  <a:lnTo>
                    <a:pt x="1486" y="8039"/>
                  </a:lnTo>
                  <a:lnTo>
                    <a:pt x="203" y="7465"/>
                  </a:lnTo>
                  <a:lnTo>
                    <a:pt x="0" y="6160"/>
                  </a:lnTo>
                  <a:lnTo>
                    <a:pt x="338" y="3863"/>
                  </a:lnTo>
                  <a:lnTo>
                    <a:pt x="1081" y="1"/>
                  </a:lnTo>
                  <a:lnTo>
                    <a:pt x="2566" y="1"/>
                  </a:lnTo>
                  <a:lnTo>
                    <a:pt x="2566" y="1"/>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81" name="Shape 281"/>
            <p:cNvSpPr/>
            <p:nvPr/>
          </p:nvSpPr>
          <p:spPr>
            <a:xfrm>
              <a:off x="1333700" y="2425825"/>
              <a:ext cx="103000" cy="172275"/>
            </a:xfrm>
            <a:custGeom>
              <a:avLst/>
              <a:gdLst/>
              <a:ahLst/>
              <a:cxnLst/>
              <a:rect l="0" t="0" r="0" b="0"/>
              <a:pathLst>
                <a:path w="4120" h="6891" extrusionOk="0">
                  <a:moveTo>
                    <a:pt x="1148" y="0"/>
                  </a:moveTo>
                  <a:lnTo>
                    <a:pt x="203" y="3028"/>
                  </a:lnTo>
                  <a:lnTo>
                    <a:pt x="0" y="6055"/>
                  </a:lnTo>
                  <a:lnTo>
                    <a:pt x="1554" y="6890"/>
                  </a:lnTo>
                  <a:lnTo>
                    <a:pt x="1891" y="4594"/>
                  </a:lnTo>
                  <a:lnTo>
                    <a:pt x="3039" y="2297"/>
                  </a:lnTo>
                  <a:lnTo>
                    <a:pt x="4120" y="418"/>
                  </a:lnTo>
                  <a:lnTo>
                    <a:pt x="1148" y="0"/>
                  </a:lnTo>
                  <a:lnTo>
                    <a:pt x="1148" y="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82" name="Shape 282"/>
            <p:cNvSpPr/>
            <p:nvPr/>
          </p:nvSpPr>
          <p:spPr>
            <a:xfrm>
              <a:off x="1632525" y="2548475"/>
              <a:ext cx="764775" cy="338000"/>
            </a:xfrm>
            <a:custGeom>
              <a:avLst/>
              <a:gdLst/>
              <a:ahLst/>
              <a:cxnLst/>
              <a:rect l="0" t="0" r="0" b="0"/>
              <a:pathLst>
                <a:path w="30591" h="13520" extrusionOk="0">
                  <a:moveTo>
                    <a:pt x="743" y="105"/>
                  </a:moveTo>
                  <a:lnTo>
                    <a:pt x="2431" y="1567"/>
                  </a:lnTo>
                  <a:lnTo>
                    <a:pt x="4457" y="1984"/>
                  </a:lnTo>
                  <a:lnTo>
                    <a:pt x="5605" y="1984"/>
                  </a:lnTo>
                  <a:lnTo>
                    <a:pt x="6348" y="1410"/>
                  </a:lnTo>
                  <a:lnTo>
                    <a:pt x="8239" y="993"/>
                  </a:lnTo>
                  <a:lnTo>
                    <a:pt x="10805" y="419"/>
                  </a:lnTo>
                  <a:lnTo>
                    <a:pt x="13641" y="1"/>
                  </a:lnTo>
                  <a:lnTo>
                    <a:pt x="16612" y="419"/>
                  </a:lnTo>
                  <a:lnTo>
                    <a:pt x="19043" y="1306"/>
                  </a:lnTo>
                  <a:lnTo>
                    <a:pt x="21272" y="2611"/>
                  </a:lnTo>
                  <a:lnTo>
                    <a:pt x="22960" y="4177"/>
                  </a:lnTo>
                  <a:lnTo>
                    <a:pt x="24446" y="5899"/>
                  </a:lnTo>
                  <a:lnTo>
                    <a:pt x="25189" y="7465"/>
                  </a:lnTo>
                  <a:lnTo>
                    <a:pt x="26134" y="9083"/>
                  </a:lnTo>
                  <a:lnTo>
                    <a:pt x="27620" y="10545"/>
                  </a:lnTo>
                  <a:lnTo>
                    <a:pt x="30591" y="13416"/>
                  </a:lnTo>
                  <a:lnTo>
                    <a:pt x="28903" y="13520"/>
                  </a:lnTo>
                  <a:lnTo>
                    <a:pt x="26269" y="11536"/>
                  </a:lnTo>
                  <a:lnTo>
                    <a:pt x="24648" y="9814"/>
                  </a:lnTo>
                  <a:lnTo>
                    <a:pt x="23500" y="7778"/>
                  </a:lnTo>
                  <a:lnTo>
                    <a:pt x="21610" y="5482"/>
                  </a:lnTo>
                  <a:lnTo>
                    <a:pt x="19381" y="3603"/>
                  </a:lnTo>
                  <a:lnTo>
                    <a:pt x="16815" y="2141"/>
                  </a:lnTo>
                  <a:lnTo>
                    <a:pt x="13641" y="1880"/>
                  </a:lnTo>
                  <a:lnTo>
                    <a:pt x="11007" y="2298"/>
                  </a:lnTo>
                  <a:lnTo>
                    <a:pt x="8779" y="3185"/>
                  </a:lnTo>
                  <a:lnTo>
                    <a:pt x="6348" y="3603"/>
                  </a:lnTo>
                  <a:lnTo>
                    <a:pt x="3579" y="3185"/>
                  </a:lnTo>
                  <a:lnTo>
                    <a:pt x="1283" y="2872"/>
                  </a:lnTo>
                  <a:lnTo>
                    <a:pt x="0" y="2298"/>
                  </a:lnTo>
                  <a:lnTo>
                    <a:pt x="743" y="105"/>
                  </a:lnTo>
                  <a:lnTo>
                    <a:pt x="743" y="105"/>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83" name="Shape 283"/>
            <p:cNvSpPr/>
            <p:nvPr/>
          </p:nvSpPr>
          <p:spPr>
            <a:xfrm>
              <a:off x="1153050" y="2515875"/>
              <a:ext cx="568975" cy="327550"/>
            </a:xfrm>
            <a:custGeom>
              <a:avLst/>
              <a:gdLst/>
              <a:ahLst/>
              <a:cxnLst/>
              <a:rect l="0" t="0" r="0" b="0"/>
              <a:pathLst>
                <a:path w="22759" h="13102" extrusionOk="0">
                  <a:moveTo>
                    <a:pt x="1081" y="0"/>
                  </a:moveTo>
                  <a:lnTo>
                    <a:pt x="2769" y="157"/>
                  </a:lnTo>
                  <a:lnTo>
                    <a:pt x="5200" y="992"/>
                  </a:lnTo>
                  <a:lnTo>
                    <a:pt x="7226" y="2140"/>
                  </a:lnTo>
                  <a:lnTo>
                    <a:pt x="8780" y="4019"/>
                  </a:lnTo>
                  <a:lnTo>
                    <a:pt x="11143" y="5898"/>
                  </a:lnTo>
                  <a:lnTo>
                    <a:pt x="13439" y="7621"/>
                  </a:lnTo>
                  <a:lnTo>
                    <a:pt x="15803" y="8926"/>
                  </a:lnTo>
                  <a:lnTo>
                    <a:pt x="18639" y="10387"/>
                  </a:lnTo>
                  <a:lnTo>
                    <a:pt x="22758" y="13101"/>
                  </a:lnTo>
                  <a:lnTo>
                    <a:pt x="19584" y="11849"/>
                  </a:lnTo>
                  <a:lnTo>
                    <a:pt x="15060" y="9813"/>
                  </a:lnTo>
                  <a:lnTo>
                    <a:pt x="11953" y="8091"/>
                  </a:lnTo>
                  <a:lnTo>
                    <a:pt x="8780" y="5637"/>
                  </a:lnTo>
                  <a:lnTo>
                    <a:pt x="6146" y="3602"/>
                  </a:lnTo>
                  <a:lnTo>
                    <a:pt x="4863" y="2453"/>
                  </a:lnTo>
                  <a:lnTo>
                    <a:pt x="3377" y="1566"/>
                  </a:lnTo>
                  <a:lnTo>
                    <a:pt x="1486" y="1566"/>
                  </a:lnTo>
                  <a:lnTo>
                    <a:pt x="1" y="731"/>
                  </a:lnTo>
                  <a:lnTo>
                    <a:pt x="1081" y="0"/>
                  </a:lnTo>
                  <a:lnTo>
                    <a:pt x="1081" y="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84" name="Shape 284"/>
            <p:cNvSpPr/>
            <p:nvPr/>
          </p:nvSpPr>
          <p:spPr>
            <a:xfrm>
              <a:off x="742825" y="2511950"/>
              <a:ext cx="391675" cy="458050"/>
            </a:xfrm>
            <a:custGeom>
              <a:avLst/>
              <a:gdLst/>
              <a:ahLst/>
              <a:cxnLst/>
              <a:rect l="0" t="0" r="0" b="0"/>
              <a:pathLst>
                <a:path w="15667" h="18322" extrusionOk="0">
                  <a:moveTo>
                    <a:pt x="15127" y="0"/>
                  </a:moveTo>
                  <a:lnTo>
                    <a:pt x="13033" y="157"/>
                  </a:lnTo>
                  <a:lnTo>
                    <a:pt x="10467" y="575"/>
                  </a:lnTo>
                  <a:lnTo>
                    <a:pt x="8374" y="992"/>
                  </a:lnTo>
                  <a:lnTo>
                    <a:pt x="6685" y="2141"/>
                  </a:lnTo>
                  <a:lnTo>
                    <a:pt x="4997" y="3602"/>
                  </a:lnTo>
                  <a:lnTo>
                    <a:pt x="3512" y="5638"/>
                  </a:lnTo>
                  <a:lnTo>
                    <a:pt x="3512" y="7360"/>
                  </a:lnTo>
                  <a:lnTo>
                    <a:pt x="3714" y="9500"/>
                  </a:lnTo>
                  <a:lnTo>
                    <a:pt x="4457" y="11275"/>
                  </a:lnTo>
                  <a:lnTo>
                    <a:pt x="5402" y="13154"/>
                  </a:lnTo>
                  <a:lnTo>
                    <a:pt x="6685" y="15137"/>
                  </a:lnTo>
                  <a:lnTo>
                    <a:pt x="4457" y="14981"/>
                  </a:lnTo>
                  <a:lnTo>
                    <a:pt x="1486" y="15294"/>
                  </a:lnTo>
                  <a:lnTo>
                    <a:pt x="0" y="16181"/>
                  </a:lnTo>
                  <a:lnTo>
                    <a:pt x="338" y="17434"/>
                  </a:lnTo>
                  <a:lnTo>
                    <a:pt x="2431" y="18060"/>
                  </a:lnTo>
                  <a:lnTo>
                    <a:pt x="5808" y="18165"/>
                  </a:lnTo>
                  <a:lnTo>
                    <a:pt x="9657" y="18321"/>
                  </a:lnTo>
                  <a:lnTo>
                    <a:pt x="10602" y="16756"/>
                  </a:lnTo>
                  <a:lnTo>
                    <a:pt x="9319" y="15294"/>
                  </a:lnTo>
                  <a:lnTo>
                    <a:pt x="8171" y="13833"/>
                  </a:lnTo>
                  <a:lnTo>
                    <a:pt x="7293" y="12267"/>
                  </a:lnTo>
                  <a:lnTo>
                    <a:pt x="6348" y="10544"/>
                  </a:lnTo>
                  <a:lnTo>
                    <a:pt x="5808" y="8822"/>
                  </a:lnTo>
                  <a:lnTo>
                    <a:pt x="5808" y="6786"/>
                  </a:lnTo>
                  <a:lnTo>
                    <a:pt x="6685" y="4907"/>
                  </a:lnTo>
                  <a:lnTo>
                    <a:pt x="8576" y="3341"/>
                  </a:lnTo>
                  <a:lnTo>
                    <a:pt x="10467" y="2141"/>
                  </a:lnTo>
                  <a:lnTo>
                    <a:pt x="12493" y="1462"/>
                  </a:lnTo>
                  <a:lnTo>
                    <a:pt x="15667" y="1305"/>
                  </a:lnTo>
                  <a:lnTo>
                    <a:pt x="15127" y="0"/>
                  </a:lnTo>
                  <a:lnTo>
                    <a:pt x="15127" y="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85" name="Shape 285"/>
            <p:cNvSpPr/>
            <p:nvPr/>
          </p:nvSpPr>
          <p:spPr>
            <a:xfrm>
              <a:off x="1804725" y="2609825"/>
              <a:ext cx="111450" cy="161825"/>
            </a:xfrm>
            <a:custGeom>
              <a:avLst/>
              <a:gdLst/>
              <a:ahLst/>
              <a:cxnLst/>
              <a:rect l="0" t="0" r="0" b="0"/>
              <a:pathLst>
                <a:path w="4458" h="6473" extrusionOk="0">
                  <a:moveTo>
                    <a:pt x="0" y="0"/>
                  </a:moveTo>
                  <a:lnTo>
                    <a:pt x="743" y="1410"/>
                  </a:lnTo>
                  <a:lnTo>
                    <a:pt x="2229" y="2714"/>
                  </a:lnTo>
                  <a:lnTo>
                    <a:pt x="2431" y="4176"/>
                  </a:lnTo>
                  <a:lnTo>
                    <a:pt x="2229" y="5481"/>
                  </a:lnTo>
                  <a:lnTo>
                    <a:pt x="1351" y="6473"/>
                  </a:lnTo>
                  <a:lnTo>
                    <a:pt x="3377" y="5898"/>
                  </a:lnTo>
                  <a:lnTo>
                    <a:pt x="4119" y="4594"/>
                  </a:lnTo>
                  <a:lnTo>
                    <a:pt x="4457" y="2871"/>
                  </a:lnTo>
                  <a:lnTo>
                    <a:pt x="3377" y="1566"/>
                  </a:lnTo>
                  <a:lnTo>
                    <a:pt x="1688" y="574"/>
                  </a:lnTo>
                  <a:lnTo>
                    <a:pt x="0" y="0"/>
                  </a:lnTo>
                  <a:lnTo>
                    <a:pt x="0" y="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86" name="Shape 286"/>
            <p:cNvSpPr/>
            <p:nvPr/>
          </p:nvSpPr>
          <p:spPr>
            <a:xfrm>
              <a:off x="1283050" y="2536750"/>
              <a:ext cx="531825" cy="249250"/>
            </a:xfrm>
            <a:custGeom>
              <a:avLst/>
              <a:gdLst/>
              <a:ahLst/>
              <a:cxnLst/>
              <a:rect l="0" t="0" r="0" b="0"/>
              <a:pathLst>
                <a:path w="21273" h="9970" extrusionOk="0">
                  <a:moveTo>
                    <a:pt x="0" y="313"/>
                  </a:moveTo>
                  <a:lnTo>
                    <a:pt x="1148" y="0"/>
                  </a:lnTo>
                  <a:lnTo>
                    <a:pt x="2972" y="1305"/>
                  </a:lnTo>
                  <a:lnTo>
                    <a:pt x="5605" y="3080"/>
                  </a:lnTo>
                  <a:lnTo>
                    <a:pt x="8239" y="4646"/>
                  </a:lnTo>
                  <a:lnTo>
                    <a:pt x="11548" y="6212"/>
                  </a:lnTo>
                  <a:lnTo>
                    <a:pt x="16072" y="7830"/>
                  </a:lnTo>
                  <a:lnTo>
                    <a:pt x="21272" y="9970"/>
                  </a:lnTo>
                  <a:lnTo>
                    <a:pt x="17356" y="8978"/>
                  </a:lnTo>
                  <a:lnTo>
                    <a:pt x="13439" y="7830"/>
                  </a:lnTo>
                  <a:lnTo>
                    <a:pt x="9860" y="6681"/>
                  </a:lnTo>
                  <a:lnTo>
                    <a:pt x="7091" y="5220"/>
                  </a:lnTo>
                  <a:lnTo>
                    <a:pt x="2634" y="3184"/>
                  </a:lnTo>
                  <a:lnTo>
                    <a:pt x="0" y="313"/>
                  </a:lnTo>
                  <a:lnTo>
                    <a:pt x="0" y="313"/>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87" name="Shape 287"/>
            <p:cNvSpPr/>
            <p:nvPr/>
          </p:nvSpPr>
          <p:spPr>
            <a:xfrm>
              <a:off x="1857050" y="2583725"/>
              <a:ext cx="357925" cy="324950"/>
            </a:xfrm>
            <a:custGeom>
              <a:avLst/>
              <a:gdLst/>
              <a:ahLst/>
              <a:cxnLst/>
              <a:rect l="0" t="0" r="0" b="0"/>
              <a:pathLst>
                <a:path w="14317" h="12998" extrusionOk="0">
                  <a:moveTo>
                    <a:pt x="2229" y="0"/>
                  </a:moveTo>
                  <a:lnTo>
                    <a:pt x="4998" y="1879"/>
                  </a:lnTo>
                  <a:lnTo>
                    <a:pt x="7834" y="4333"/>
                  </a:lnTo>
                  <a:lnTo>
                    <a:pt x="9320" y="6055"/>
                  </a:lnTo>
                  <a:lnTo>
                    <a:pt x="10940" y="7517"/>
                  </a:lnTo>
                  <a:lnTo>
                    <a:pt x="12088" y="8978"/>
                  </a:lnTo>
                  <a:lnTo>
                    <a:pt x="12629" y="9970"/>
                  </a:lnTo>
                  <a:lnTo>
                    <a:pt x="14317" y="12580"/>
                  </a:lnTo>
                  <a:lnTo>
                    <a:pt x="12629" y="12997"/>
                  </a:lnTo>
                  <a:lnTo>
                    <a:pt x="11143" y="10701"/>
                  </a:lnTo>
                  <a:lnTo>
                    <a:pt x="9657" y="8247"/>
                  </a:lnTo>
                  <a:lnTo>
                    <a:pt x="7834" y="6525"/>
                  </a:lnTo>
                  <a:lnTo>
                    <a:pt x="5200" y="4072"/>
                  </a:lnTo>
                  <a:lnTo>
                    <a:pt x="6686" y="6212"/>
                  </a:lnTo>
                  <a:lnTo>
                    <a:pt x="7091" y="7099"/>
                  </a:lnTo>
                  <a:lnTo>
                    <a:pt x="6483" y="7934"/>
                  </a:lnTo>
                  <a:lnTo>
                    <a:pt x="5200" y="6055"/>
                  </a:lnTo>
                  <a:lnTo>
                    <a:pt x="3715" y="4072"/>
                  </a:lnTo>
                  <a:lnTo>
                    <a:pt x="2364" y="2349"/>
                  </a:lnTo>
                  <a:lnTo>
                    <a:pt x="1" y="888"/>
                  </a:lnTo>
                  <a:lnTo>
                    <a:pt x="2229" y="0"/>
                  </a:lnTo>
                  <a:lnTo>
                    <a:pt x="2229" y="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88" name="Shape 288"/>
            <p:cNvSpPr/>
            <p:nvPr/>
          </p:nvSpPr>
          <p:spPr>
            <a:xfrm>
              <a:off x="1026425" y="2857750"/>
              <a:ext cx="1659575" cy="112250"/>
            </a:xfrm>
            <a:custGeom>
              <a:avLst/>
              <a:gdLst/>
              <a:ahLst/>
              <a:cxnLst/>
              <a:rect l="0" t="0" r="0" b="0"/>
              <a:pathLst>
                <a:path w="66383" h="4490" extrusionOk="0">
                  <a:moveTo>
                    <a:pt x="946" y="3341"/>
                  </a:moveTo>
                  <a:lnTo>
                    <a:pt x="4661" y="3602"/>
                  </a:lnTo>
                  <a:lnTo>
                    <a:pt x="9928" y="3498"/>
                  </a:lnTo>
                  <a:lnTo>
                    <a:pt x="14182" y="3028"/>
                  </a:lnTo>
                  <a:lnTo>
                    <a:pt x="16208" y="2193"/>
                  </a:lnTo>
                  <a:lnTo>
                    <a:pt x="19247" y="2454"/>
                  </a:lnTo>
                  <a:lnTo>
                    <a:pt x="26878" y="2610"/>
                  </a:lnTo>
                  <a:lnTo>
                    <a:pt x="36332" y="2610"/>
                  </a:lnTo>
                  <a:lnTo>
                    <a:pt x="41937" y="2036"/>
                  </a:lnTo>
                  <a:lnTo>
                    <a:pt x="45718" y="731"/>
                  </a:lnTo>
                  <a:lnTo>
                    <a:pt x="52606" y="1"/>
                  </a:lnTo>
                  <a:lnTo>
                    <a:pt x="57806" y="314"/>
                  </a:lnTo>
                  <a:lnTo>
                    <a:pt x="61183" y="1"/>
                  </a:lnTo>
                  <a:lnTo>
                    <a:pt x="63749" y="1"/>
                  </a:lnTo>
                  <a:lnTo>
                    <a:pt x="65842" y="314"/>
                  </a:lnTo>
                  <a:lnTo>
                    <a:pt x="66383" y="1462"/>
                  </a:lnTo>
                  <a:lnTo>
                    <a:pt x="65235" y="2036"/>
                  </a:lnTo>
                  <a:lnTo>
                    <a:pt x="62871" y="2349"/>
                  </a:lnTo>
                  <a:lnTo>
                    <a:pt x="60440" y="2924"/>
                  </a:lnTo>
                  <a:lnTo>
                    <a:pt x="52944" y="3028"/>
                  </a:lnTo>
                  <a:lnTo>
                    <a:pt x="46259" y="3341"/>
                  </a:lnTo>
                  <a:lnTo>
                    <a:pt x="41059" y="3602"/>
                  </a:lnTo>
                  <a:lnTo>
                    <a:pt x="33766" y="3915"/>
                  </a:lnTo>
                  <a:lnTo>
                    <a:pt x="21678" y="4228"/>
                  </a:lnTo>
                  <a:lnTo>
                    <a:pt x="17356" y="3915"/>
                  </a:lnTo>
                  <a:lnTo>
                    <a:pt x="14385" y="4489"/>
                  </a:lnTo>
                  <a:lnTo>
                    <a:pt x="9185" y="4489"/>
                  </a:lnTo>
                  <a:lnTo>
                    <a:pt x="4120" y="4489"/>
                  </a:lnTo>
                  <a:lnTo>
                    <a:pt x="1689" y="4489"/>
                  </a:lnTo>
                  <a:lnTo>
                    <a:pt x="1" y="4072"/>
                  </a:lnTo>
                  <a:lnTo>
                    <a:pt x="946" y="3341"/>
                  </a:lnTo>
                  <a:lnTo>
                    <a:pt x="946" y="3341"/>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5124" y="1620129"/>
            <a:ext cx="7772400" cy="3275427"/>
          </a:xfrm>
        </p:spPr>
        <p:txBody>
          <a:bodyPr/>
          <a:lstStyle/>
          <a:p>
            <a:r>
              <a:rPr lang="en-US" dirty="0"/>
              <a:t>What do you look forward to most in working your sport/what did you enjoy most about the sport?</a:t>
            </a:r>
          </a:p>
        </p:txBody>
      </p:sp>
      <p:sp>
        <p:nvSpPr>
          <p:cNvPr id="3" name="Subtitle 2"/>
          <p:cNvSpPr>
            <a:spLocks noGrp="1"/>
          </p:cNvSpPr>
          <p:nvPr>
            <p:ph type="subTitle" idx="1"/>
          </p:nvPr>
        </p:nvSpPr>
        <p:spPr>
          <a:xfrm>
            <a:off x="1132449" y="144194"/>
            <a:ext cx="6400799" cy="1752600"/>
          </a:xfrm>
        </p:spPr>
        <p:txBody>
          <a:bodyPr/>
          <a:lstStyle/>
          <a:p>
            <a:r>
              <a:rPr lang="en-US" dirty="0"/>
              <a:t>Warm-Up</a:t>
            </a:r>
          </a:p>
        </p:txBody>
      </p:sp>
    </p:spTree>
    <p:extLst>
      <p:ext uri="{BB962C8B-B14F-4D97-AF65-F5344CB8AC3E}">
        <p14:creationId xmlns:p14="http://schemas.microsoft.com/office/powerpoint/2010/main" val="28328456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457200" y="381000"/>
            <a:ext cx="8229600" cy="1371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Prevention</a:t>
            </a:r>
          </a:p>
        </p:txBody>
      </p:sp>
      <p:sp>
        <p:nvSpPr>
          <p:cNvPr id="294" name="Shape 294"/>
          <p:cNvSpPr txBox="1">
            <a:spLocks noGrp="1"/>
          </p:cNvSpPr>
          <p:nvPr>
            <p:ph type="body" idx="1"/>
          </p:nvPr>
        </p:nvSpPr>
        <p:spPr>
          <a:xfrm>
            <a:off x="457200" y="1981200"/>
            <a:ext cx="8229600" cy="4114800"/>
          </a:xfrm>
          <a:prstGeom prst="rect">
            <a:avLst/>
          </a:prstGeom>
          <a:noFill/>
          <a:ln>
            <a:noFill/>
          </a:ln>
        </p:spPr>
        <p:txBody>
          <a:bodyPr lIns="91425" tIns="45700" rIns="91425" bIns="45700" anchor="t" anchorCtr="0">
            <a:noAutofit/>
          </a:bodyPr>
          <a:lstStyle/>
          <a:p>
            <a:pPr marL="342900" marR="0" lvl="0" indent="-342900" algn="l" rtl="0">
              <a:spcBef>
                <a:spcPts val="640"/>
              </a:spcBef>
              <a:spcAft>
                <a:spcPts val="0"/>
              </a:spcAft>
              <a:buClr>
                <a:schemeClr val="hlink"/>
              </a:buClr>
              <a:buSzPct val="39062"/>
              <a:buFont typeface="Arial"/>
              <a:buChar char="●"/>
            </a:pPr>
            <a:r>
              <a:rPr lang="en-US" sz="3200" b="0" i="0" u="none" strike="noStrike" cap="none">
                <a:solidFill>
                  <a:schemeClr val="lt1"/>
                </a:solidFill>
                <a:latin typeface="Tahoma"/>
                <a:ea typeface="Tahoma"/>
                <a:cs typeface="Tahoma"/>
                <a:sym typeface="Tahoma"/>
              </a:rPr>
              <a:t>Proper fitting &amp; Use of equipment</a:t>
            </a:r>
          </a:p>
          <a:p>
            <a:pPr marL="342900" marR="0" lvl="0" indent="-342900" algn="l" rtl="0">
              <a:spcBef>
                <a:spcPts val="640"/>
              </a:spcBef>
              <a:spcAft>
                <a:spcPts val="0"/>
              </a:spcAft>
              <a:buClr>
                <a:schemeClr val="hlink"/>
              </a:buClr>
              <a:buSzPct val="39062"/>
              <a:buFont typeface="Arial"/>
              <a:buChar char="●"/>
            </a:pPr>
            <a:r>
              <a:rPr lang="en-US" sz="3200" b="0" i="0" u="none" strike="noStrike" cap="none">
                <a:solidFill>
                  <a:schemeClr val="lt1"/>
                </a:solidFill>
                <a:latin typeface="Tahoma"/>
                <a:ea typeface="Tahoma"/>
                <a:cs typeface="Tahoma"/>
                <a:sym typeface="Tahoma"/>
              </a:rPr>
              <a:t>Reporting concussions even if mild</a:t>
            </a:r>
          </a:p>
          <a:p>
            <a:pPr marL="342900" marR="0" lvl="0" indent="-342900" algn="l" rtl="0">
              <a:spcBef>
                <a:spcPts val="640"/>
              </a:spcBef>
              <a:spcAft>
                <a:spcPts val="0"/>
              </a:spcAft>
              <a:buClr>
                <a:schemeClr val="hlink"/>
              </a:buClr>
              <a:buSzPct val="39062"/>
              <a:buFont typeface="Arial"/>
              <a:buChar char="●"/>
            </a:pPr>
            <a:r>
              <a:rPr lang="en-US" sz="3200" b="0" i="0" u="none" strike="noStrike" cap="none">
                <a:solidFill>
                  <a:schemeClr val="lt1"/>
                </a:solidFill>
                <a:latin typeface="Tahoma"/>
                <a:ea typeface="Tahoma"/>
                <a:cs typeface="Tahoma"/>
                <a:sym typeface="Tahoma"/>
              </a:rPr>
              <a:t>Proper hitting form...football</a:t>
            </a:r>
          </a:p>
        </p:txBody>
      </p:sp>
      <p:pic>
        <p:nvPicPr>
          <p:cNvPr id="295" name="Shape 295"/>
          <p:cNvPicPr preferRelativeResize="0"/>
          <p:nvPr/>
        </p:nvPicPr>
        <p:blipFill>
          <a:blip r:embed="rId3">
            <a:alphaModFix/>
          </a:blip>
          <a:stretch>
            <a:fillRect/>
          </a:stretch>
        </p:blipFill>
        <p:spPr>
          <a:xfrm>
            <a:off x="3733800" y="3752850"/>
            <a:ext cx="1908175" cy="310514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Warm-Up</a:t>
            </a:r>
          </a:p>
        </p:txBody>
      </p:sp>
      <p:sp>
        <p:nvSpPr>
          <p:cNvPr id="3" name="Text Placeholder 2"/>
          <p:cNvSpPr>
            <a:spLocks noGrp="1"/>
          </p:cNvSpPr>
          <p:nvPr>
            <p:ph type="body" idx="1"/>
          </p:nvPr>
        </p:nvSpPr>
        <p:spPr/>
        <p:txBody>
          <a:bodyPr/>
          <a:lstStyle/>
          <a:p>
            <a:r>
              <a:rPr lang="en-US" dirty="0"/>
              <a:t>What are 3 takeaways you had from the 30 for 30</a:t>
            </a:r>
          </a:p>
        </p:txBody>
      </p:sp>
    </p:spTree>
    <p:extLst>
      <p:ext uri="{BB962C8B-B14F-4D97-AF65-F5344CB8AC3E}">
        <p14:creationId xmlns:p14="http://schemas.microsoft.com/office/powerpoint/2010/main" val="1764730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A7BC6-12A5-4446-80E4-30614AC838D1}"/>
              </a:ext>
            </a:extLst>
          </p:cNvPr>
          <p:cNvSpPr>
            <a:spLocks noGrp="1"/>
          </p:cNvSpPr>
          <p:nvPr>
            <p:ph type="title"/>
          </p:nvPr>
        </p:nvSpPr>
        <p:spPr/>
        <p:txBody>
          <a:bodyPr/>
          <a:lstStyle/>
          <a:p>
            <a:r>
              <a:rPr lang="en-US" dirty="0"/>
              <a:t>Warm-Up</a:t>
            </a:r>
          </a:p>
        </p:txBody>
      </p:sp>
      <p:sp>
        <p:nvSpPr>
          <p:cNvPr id="3" name="Text Placeholder 2">
            <a:extLst>
              <a:ext uri="{FF2B5EF4-FFF2-40B4-BE49-F238E27FC236}">
                <a16:creationId xmlns:a16="http://schemas.microsoft.com/office/drawing/2014/main" id="{7A0D214A-1B2A-4D96-B003-C15CBC488BAC}"/>
              </a:ext>
            </a:extLst>
          </p:cNvPr>
          <p:cNvSpPr>
            <a:spLocks noGrp="1"/>
          </p:cNvSpPr>
          <p:nvPr>
            <p:ph type="body" idx="1"/>
          </p:nvPr>
        </p:nvSpPr>
        <p:spPr/>
        <p:txBody>
          <a:bodyPr/>
          <a:lstStyle/>
          <a:p>
            <a:r>
              <a:rPr lang="en-US" dirty="0"/>
              <a:t>What is benefit of taking Impact test before the season starts? What do you think computer test does?</a:t>
            </a:r>
          </a:p>
        </p:txBody>
      </p:sp>
    </p:spTree>
    <p:extLst>
      <p:ext uri="{BB962C8B-B14F-4D97-AF65-F5344CB8AC3E}">
        <p14:creationId xmlns:p14="http://schemas.microsoft.com/office/powerpoint/2010/main" val="29967947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457200" y="381000"/>
            <a:ext cx="8229600" cy="1371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Baseline Testing</a:t>
            </a:r>
          </a:p>
        </p:txBody>
      </p:sp>
      <p:sp>
        <p:nvSpPr>
          <p:cNvPr id="301" name="Shape 301"/>
          <p:cNvSpPr txBox="1">
            <a:spLocks noGrp="1"/>
          </p:cNvSpPr>
          <p:nvPr>
            <p:ph type="body" idx="1"/>
          </p:nvPr>
        </p:nvSpPr>
        <p:spPr>
          <a:xfrm>
            <a:off x="457200" y="1981200"/>
            <a:ext cx="8229600"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hlink"/>
              </a:buClr>
              <a:buSzPct val="39062"/>
              <a:buFont typeface="Arial"/>
              <a:buChar char="●"/>
            </a:pPr>
            <a:r>
              <a:rPr lang="en-US" sz="3200" b="0" i="0" u="none" strike="noStrike" cap="none" dirty="0">
                <a:solidFill>
                  <a:schemeClr val="lt1"/>
                </a:solidFill>
                <a:latin typeface="Tahoma"/>
                <a:ea typeface="Tahoma"/>
                <a:cs typeface="Tahoma"/>
                <a:sym typeface="Tahoma"/>
              </a:rPr>
              <a:t>Return to play decisions are easier to make when you have baseline testing.</a:t>
            </a:r>
          </a:p>
          <a:p>
            <a:pPr marL="0" marR="0" lvl="0" indent="0" algn="l" rtl="0">
              <a:spcBef>
                <a:spcPts val="0"/>
              </a:spcBef>
              <a:buClr>
                <a:schemeClr val="hlink"/>
              </a:buClr>
              <a:buSzPct val="39062"/>
              <a:buFont typeface="Arial"/>
              <a:buChar char="●"/>
            </a:pPr>
            <a:r>
              <a:rPr lang="en-US" sz="3200" b="0" i="0" u="none" strike="noStrike" cap="none" dirty="0">
                <a:solidFill>
                  <a:schemeClr val="lt1"/>
                </a:solidFill>
                <a:latin typeface="Tahoma"/>
                <a:ea typeface="Tahoma"/>
                <a:cs typeface="Tahoma"/>
                <a:sym typeface="Tahoma"/>
              </a:rPr>
              <a:t>Baseline testing can tell you when an athlete has returned to normal brain function</a:t>
            </a:r>
          </a:p>
          <a:p>
            <a:pPr marL="0" marR="0" lvl="0" indent="0" algn="l" rtl="0">
              <a:spcBef>
                <a:spcPts val="0"/>
              </a:spcBef>
              <a:buClr>
                <a:schemeClr val="hlink"/>
              </a:buClr>
              <a:buSzPct val="39062"/>
              <a:buFont typeface="Arial"/>
              <a:buChar char="●"/>
            </a:pPr>
            <a:r>
              <a:rPr lang="en-US" sz="3200" b="0" i="0" u="none" strike="noStrike" cap="none" dirty="0">
                <a:solidFill>
                  <a:schemeClr val="lt1"/>
                </a:solidFill>
                <a:latin typeface="Tahoma"/>
                <a:ea typeface="Tahoma"/>
                <a:cs typeface="Tahoma"/>
                <a:sym typeface="Tahoma"/>
              </a:rPr>
              <a:t>We use Impact</a:t>
            </a:r>
          </a:p>
          <a:p>
            <a:pPr marL="0" marR="0" lvl="0" indent="0" algn="l" rtl="0">
              <a:spcBef>
                <a:spcPts val="0"/>
              </a:spcBef>
              <a:buClr>
                <a:schemeClr val="hlink"/>
              </a:buClr>
              <a:buSzPct val="39062"/>
              <a:buFont typeface="Arial"/>
              <a:buChar char="●"/>
            </a:pPr>
            <a:r>
              <a:rPr lang="en-US" sz="3200" b="0" i="0" u="none" strike="noStrike" cap="none" dirty="0">
                <a:solidFill>
                  <a:schemeClr val="lt1"/>
                </a:solidFill>
                <a:latin typeface="Tahoma"/>
                <a:ea typeface="Tahoma"/>
                <a:cs typeface="Tahoma"/>
                <a:sym typeface="Tahoma"/>
              </a:rPr>
              <a:t>Type of Neurophysiology testing</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457200" y="381000"/>
            <a:ext cx="8229600" cy="1371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Impact</a:t>
            </a:r>
          </a:p>
        </p:txBody>
      </p:sp>
      <p:sp>
        <p:nvSpPr>
          <p:cNvPr id="307" name="Shape 307"/>
          <p:cNvSpPr txBox="1">
            <a:spLocks noGrp="1"/>
          </p:cNvSpPr>
          <p:nvPr>
            <p:ph type="body" idx="1"/>
          </p:nvPr>
        </p:nvSpPr>
        <p:spPr>
          <a:xfrm>
            <a:off x="457200" y="1981200"/>
            <a:ext cx="8229600"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hlink"/>
              </a:buClr>
              <a:buSzPct val="39062"/>
              <a:buFont typeface="Arial"/>
              <a:buChar char="●"/>
            </a:pPr>
            <a:r>
              <a:rPr lang="en-US" sz="3200" b="0" i="0" u="none" strike="noStrike" cap="none">
                <a:solidFill>
                  <a:schemeClr val="lt1"/>
                </a:solidFill>
                <a:latin typeface="Tahoma"/>
                <a:ea typeface="Tahoma"/>
                <a:cs typeface="Tahoma"/>
                <a:sym typeface="Tahoma"/>
              </a:rPr>
              <a:t>Test the brain to see where injury/deficits are</a:t>
            </a:r>
          </a:p>
          <a:p>
            <a:pPr marL="0" marR="0" lvl="0" indent="0" algn="l" rtl="0">
              <a:spcBef>
                <a:spcPts val="0"/>
              </a:spcBef>
              <a:buClr>
                <a:schemeClr val="hlink"/>
              </a:buClr>
              <a:buSzPct val="39062"/>
              <a:buFont typeface="Arial"/>
              <a:buChar char="●"/>
            </a:pPr>
            <a:r>
              <a:rPr lang="en-US" sz="3200" b="0" i="0" u="none" strike="noStrike" cap="none">
                <a:solidFill>
                  <a:schemeClr val="lt1"/>
                </a:solidFill>
                <a:latin typeface="Tahoma"/>
                <a:ea typeface="Tahoma"/>
                <a:cs typeface="Tahoma"/>
                <a:sym typeface="Tahoma"/>
              </a:rPr>
              <a:t>Test reaction time and different types of cognitive processing</a:t>
            </a:r>
          </a:p>
          <a:p>
            <a:pPr marL="0" marR="0" lvl="0" indent="0" algn="l" rtl="0">
              <a:spcBef>
                <a:spcPts val="0"/>
              </a:spcBef>
              <a:buClr>
                <a:schemeClr val="hlink"/>
              </a:buClr>
              <a:buSzPct val="39062"/>
              <a:buFont typeface="Arial"/>
              <a:buChar char="●"/>
            </a:pPr>
            <a:r>
              <a:rPr lang="en-US" sz="3200" b="0" i="0" u="none" strike="noStrike" cap="none">
                <a:solidFill>
                  <a:schemeClr val="lt1"/>
                </a:solidFill>
                <a:latin typeface="Tahoma"/>
                <a:ea typeface="Tahoma"/>
                <a:cs typeface="Tahoma"/>
                <a:sym typeface="Tahoma"/>
              </a:rPr>
              <a:t>5 domains are tested and 1 symptom reporting section</a:t>
            </a:r>
          </a:p>
          <a:p>
            <a:pPr marL="0" marR="0" lvl="0" indent="0" algn="l" rtl="0">
              <a:spcBef>
                <a:spcPts val="0"/>
              </a:spcBef>
              <a:buClr>
                <a:schemeClr val="hlink"/>
              </a:buClr>
              <a:buSzPct val="39062"/>
              <a:buFont typeface="Arial"/>
              <a:buChar char="●"/>
            </a:pPr>
            <a:r>
              <a:rPr lang="en-US" sz="3200" b="0" i="0" u="none" strike="noStrike" cap="none">
                <a:solidFill>
                  <a:schemeClr val="lt1"/>
                </a:solidFill>
                <a:latin typeface="Tahoma"/>
                <a:ea typeface="Tahoma"/>
                <a:cs typeface="Tahoma"/>
                <a:sym typeface="Tahoma"/>
              </a:rPr>
              <a:t>Can still be used if have no baseline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457200" y="381000"/>
            <a:ext cx="8229600" cy="1371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Return to play</a:t>
            </a:r>
          </a:p>
        </p:txBody>
      </p:sp>
      <p:sp>
        <p:nvSpPr>
          <p:cNvPr id="313" name="Shape 313"/>
          <p:cNvSpPr txBox="1">
            <a:spLocks noGrp="1"/>
          </p:cNvSpPr>
          <p:nvPr>
            <p:ph type="body" idx="1"/>
          </p:nvPr>
        </p:nvSpPr>
        <p:spPr>
          <a:xfrm>
            <a:off x="457200" y="1981200"/>
            <a:ext cx="8229600"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hlink"/>
              </a:buClr>
              <a:buSzPct val="39062"/>
              <a:buFont typeface="Arial"/>
              <a:buChar char="●"/>
            </a:pPr>
            <a:r>
              <a:rPr lang="en-US" sz="3200" b="0" i="0" u="none" strike="noStrike" cap="none">
                <a:solidFill>
                  <a:schemeClr val="lt1"/>
                </a:solidFill>
                <a:latin typeface="Tahoma"/>
                <a:ea typeface="Tahoma"/>
                <a:cs typeface="Tahoma"/>
                <a:sym typeface="Tahoma"/>
              </a:rPr>
              <a:t>NCHSAA law that any student thought to or diagnosed with a concussion must have written permission from a Physician</a:t>
            </a:r>
            <a:r>
              <a:rPr lang="en-US"/>
              <a:t> </a:t>
            </a:r>
            <a:r>
              <a:rPr lang="en-US" sz="3200" b="0" i="0" u="none" strike="noStrike" cap="none">
                <a:solidFill>
                  <a:schemeClr val="lt1"/>
                </a:solidFill>
                <a:latin typeface="Tahoma"/>
                <a:ea typeface="Tahoma"/>
                <a:cs typeface="Tahoma"/>
                <a:sym typeface="Tahoma"/>
              </a:rPr>
              <a:t>to start a return to play program.</a:t>
            </a:r>
          </a:p>
          <a:p>
            <a:pPr marL="0" marR="0" lvl="0" indent="0" algn="l" rtl="0">
              <a:spcBef>
                <a:spcPts val="0"/>
              </a:spcBef>
              <a:buSzPct val="25000"/>
              <a:buNone/>
            </a:pPr>
            <a:endParaRPr sz="1800" b="0" i="0" u="none" strike="noStrike" cap="none">
              <a:solidFill>
                <a:schemeClr val="lt1"/>
              </a:solidFill>
              <a:latin typeface="Tahoma"/>
              <a:ea typeface="Tahoma"/>
              <a:cs typeface="Tahoma"/>
              <a:sym typeface="Tahoma"/>
            </a:endParaRPr>
          </a:p>
          <a:p>
            <a:pPr marL="0" marR="0" lvl="0" indent="0" algn="l" rtl="0">
              <a:spcBef>
                <a:spcPts val="0"/>
              </a:spcBef>
              <a:buSzPct val="25000"/>
              <a:buNone/>
            </a:pPr>
            <a:endParaRPr sz="1800" b="0" i="0" u="none" strike="noStrike" cap="none">
              <a:solidFill>
                <a:schemeClr val="lt1"/>
              </a:solidFill>
              <a:latin typeface="Tahoma"/>
              <a:ea typeface="Tahoma"/>
              <a:cs typeface="Tahoma"/>
              <a:sym typeface="Tahoma"/>
            </a:endParaRPr>
          </a:p>
          <a:p>
            <a:pPr marL="0" marR="0" lvl="0" indent="0" algn="l" rtl="0">
              <a:spcBef>
                <a:spcPts val="0"/>
              </a:spcBef>
              <a:buSzPct val="25000"/>
              <a:buNone/>
            </a:pPr>
            <a:endParaRPr sz="1800" b="0" i="0" u="none" strike="noStrike" cap="none">
              <a:solidFill>
                <a:schemeClr val="lt1"/>
              </a:solidFill>
              <a:latin typeface="Tahoma"/>
              <a:ea typeface="Tahoma"/>
              <a:cs typeface="Tahoma"/>
              <a:sym typeface="Tahom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Warm-up</a:t>
            </a:r>
          </a:p>
        </p:txBody>
      </p:sp>
      <p:sp>
        <p:nvSpPr>
          <p:cNvPr id="3" name="Text Placeholder 2"/>
          <p:cNvSpPr>
            <a:spLocks noGrp="1"/>
          </p:cNvSpPr>
          <p:nvPr>
            <p:ph type="body" idx="1"/>
          </p:nvPr>
        </p:nvSpPr>
        <p:spPr>
          <a:xfrm>
            <a:off x="457200" y="1209822"/>
            <a:ext cx="8229600" cy="4886178"/>
          </a:xfrm>
        </p:spPr>
        <p:txBody>
          <a:bodyPr/>
          <a:lstStyle/>
          <a:p>
            <a:r>
              <a:rPr lang="en-US" dirty="0"/>
              <a:t>What would you tell an athlete who was hit in the head and has a couple concussion symptoms but wants to continue playing?</a:t>
            </a:r>
          </a:p>
        </p:txBody>
      </p:sp>
    </p:spTree>
    <p:extLst>
      <p:ext uri="{BB962C8B-B14F-4D97-AF65-F5344CB8AC3E}">
        <p14:creationId xmlns:p14="http://schemas.microsoft.com/office/powerpoint/2010/main" val="32154607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Text Placeholder 2"/>
          <p:cNvSpPr>
            <a:spLocks noGrp="1"/>
          </p:cNvSpPr>
          <p:nvPr>
            <p:ph type="body" idx="1"/>
          </p:nvPr>
        </p:nvSpPr>
        <p:spPr/>
        <p:txBody>
          <a:bodyPr/>
          <a:lstStyle/>
          <a:p>
            <a:r>
              <a:rPr lang="en-US" dirty="0"/>
              <a:t>Why especially no </a:t>
            </a:r>
            <a:r>
              <a:rPr lang="en-US" dirty="0" err="1"/>
              <a:t>asprin</a:t>
            </a:r>
            <a:r>
              <a:rPr lang="en-US" dirty="0"/>
              <a:t>?</a:t>
            </a:r>
          </a:p>
          <a:p>
            <a:r>
              <a:rPr lang="en-US" dirty="0"/>
              <a:t>Why no medicine until doctor says so?</a:t>
            </a:r>
          </a:p>
          <a:p>
            <a:r>
              <a:rPr lang="en-US" dirty="0"/>
              <a:t>Describe second impact syndrome</a:t>
            </a:r>
          </a:p>
          <a:p>
            <a:endParaRPr lang="en-US" dirty="0"/>
          </a:p>
        </p:txBody>
      </p:sp>
    </p:spTree>
    <p:extLst>
      <p:ext uri="{BB962C8B-B14F-4D97-AF65-F5344CB8AC3E}">
        <p14:creationId xmlns:p14="http://schemas.microsoft.com/office/powerpoint/2010/main" val="12510521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20363-E32D-495D-A4D8-96A5C2F66A61}"/>
              </a:ext>
            </a:extLst>
          </p:cNvPr>
          <p:cNvSpPr>
            <a:spLocks noGrp="1"/>
          </p:cNvSpPr>
          <p:nvPr>
            <p:ph type="title"/>
          </p:nvPr>
        </p:nvSpPr>
        <p:spPr/>
        <p:txBody>
          <a:bodyPr/>
          <a:lstStyle/>
          <a:p>
            <a:r>
              <a:rPr lang="en-US" dirty="0"/>
              <a:t>Individually or with partner</a:t>
            </a:r>
          </a:p>
        </p:txBody>
      </p:sp>
      <p:sp>
        <p:nvSpPr>
          <p:cNvPr id="3" name="Text Placeholder 2">
            <a:extLst>
              <a:ext uri="{FF2B5EF4-FFF2-40B4-BE49-F238E27FC236}">
                <a16:creationId xmlns:a16="http://schemas.microsoft.com/office/drawing/2014/main" id="{299C4CFB-F11E-4CDA-8859-581C17114B9C}"/>
              </a:ext>
            </a:extLst>
          </p:cNvPr>
          <p:cNvSpPr>
            <a:spLocks noGrp="1"/>
          </p:cNvSpPr>
          <p:nvPr>
            <p:ph type="body" idx="1"/>
          </p:nvPr>
        </p:nvSpPr>
        <p:spPr>
          <a:xfrm>
            <a:off x="457200" y="1195754"/>
            <a:ext cx="8229600" cy="5662246"/>
          </a:xfrm>
        </p:spPr>
        <p:txBody>
          <a:bodyPr/>
          <a:lstStyle/>
          <a:p>
            <a:r>
              <a:rPr lang="en-US" sz="2800" dirty="0"/>
              <a:t>You are creating a concussion brochure that would be informative for concussions</a:t>
            </a:r>
          </a:p>
          <a:p>
            <a:endParaRPr lang="en-US" sz="2800" dirty="0"/>
          </a:p>
          <a:p>
            <a:r>
              <a:rPr lang="en-US" sz="2800" dirty="0"/>
              <a:t>Should have section on recognizing concussion, how it can happen, 10 symptoms, when it would be emergency</a:t>
            </a:r>
          </a:p>
          <a:p>
            <a:r>
              <a:rPr lang="en-US" sz="2800" dirty="0"/>
              <a:t>Section on management: what should you do if you are concussed (take home instructions, what they should avoid (medicines)</a:t>
            </a:r>
          </a:p>
          <a:p>
            <a:r>
              <a:rPr lang="en-US" sz="2800" dirty="0"/>
              <a:t>Last section on return to play: how the process works, when can they start, how long does it take (minimum)</a:t>
            </a:r>
          </a:p>
        </p:txBody>
      </p:sp>
    </p:spTree>
    <p:extLst>
      <p:ext uri="{BB962C8B-B14F-4D97-AF65-F5344CB8AC3E}">
        <p14:creationId xmlns:p14="http://schemas.microsoft.com/office/powerpoint/2010/main" val="37880142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SPRING SPORTS BEGIN!!!!</a:t>
            </a:r>
          </a:p>
        </p:txBody>
      </p:sp>
      <p:pic>
        <p:nvPicPr>
          <p:cNvPr id="4" name="Picture 3"/>
          <p:cNvPicPr>
            <a:picLocks noChangeAspect="1"/>
          </p:cNvPicPr>
          <p:nvPr/>
        </p:nvPicPr>
        <p:blipFill>
          <a:blip r:embed="rId2"/>
          <a:stretch>
            <a:fillRect/>
          </a:stretch>
        </p:blipFill>
        <p:spPr>
          <a:xfrm>
            <a:off x="1652777" y="2006222"/>
            <a:ext cx="5461219" cy="4334301"/>
          </a:xfrm>
          <a:prstGeom prst="rect">
            <a:avLst/>
          </a:prstGeom>
        </p:spPr>
      </p:pic>
    </p:spTree>
    <p:extLst>
      <p:ext uri="{BB962C8B-B14F-4D97-AF65-F5344CB8AC3E}">
        <p14:creationId xmlns:p14="http://schemas.microsoft.com/office/powerpoint/2010/main" val="1061535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0717" y="0"/>
            <a:ext cx="7772400" cy="729175"/>
          </a:xfrm>
        </p:spPr>
        <p:txBody>
          <a:bodyPr/>
          <a:lstStyle/>
          <a:p>
            <a:r>
              <a:rPr lang="en-US" dirty="0"/>
              <a:t>Sport</a:t>
            </a:r>
          </a:p>
        </p:txBody>
      </p:sp>
      <p:sp>
        <p:nvSpPr>
          <p:cNvPr id="3" name="Subtitle 2"/>
          <p:cNvSpPr>
            <a:spLocks noGrp="1"/>
          </p:cNvSpPr>
          <p:nvPr>
            <p:ph type="subTitle" idx="1"/>
          </p:nvPr>
        </p:nvSpPr>
        <p:spPr>
          <a:xfrm>
            <a:off x="211016" y="729174"/>
            <a:ext cx="8707902" cy="6023317"/>
          </a:xfrm>
        </p:spPr>
        <p:txBody>
          <a:bodyPr/>
          <a:lstStyle/>
          <a:p>
            <a:pPr marL="342900" indent="-342900">
              <a:buFont typeface="Arial" panose="020B0604020202020204" pitchFamily="34" charset="0"/>
              <a:buChar char="•"/>
            </a:pPr>
            <a:r>
              <a:rPr lang="en-US" sz="2400" dirty="0"/>
              <a:t>Identify all positions for the sport and a description of what their role is, what they may look like (size, height) and how many are on the field/court at once</a:t>
            </a:r>
          </a:p>
          <a:p>
            <a:pPr marL="342900" indent="-342900">
              <a:buFont typeface="Arial" panose="020B0604020202020204" pitchFamily="34" charset="0"/>
              <a:buChar char="•"/>
            </a:pPr>
            <a:r>
              <a:rPr lang="en-US" sz="2400" dirty="0"/>
              <a:t>High School What are rules of the sport related to player safety? (injury time, protective equipment required, penalties/fouls, rules regarding injured players returning)</a:t>
            </a:r>
          </a:p>
          <a:p>
            <a:pPr marL="342900" indent="-342900">
              <a:buFont typeface="Arial" panose="020B0604020202020204" pitchFamily="34" charset="0"/>
              <a:buChar char="•"/>
            </a:pPr>
            <a:r>
              <a:rPr lang="en-US" sz="2400" dirty="0"/>
              <a:t>What is the objective of the sport? What is each team trying to do and how?</a:t>
            </a:r>
          </a:p>
          <a:p>
            <a:pPr marL="342900" indent="-342900">
              <a:buFont typeface="Arial" panose="020B0604020202020204" pitchFamily="34" charset="0"/>
              <a:buChar char="•"/>
            </a:pPr>
            <a:r>
              <a:rPr lang="en-US" sz="2400" dirty="0"/>
              <a:t>How is scoring done?</a:t>
            </a:r>
          </a:p>
          <a:p>
            <a:pPr marL="342900" indent="-342900">
              <a:buFont typeface="Arial" panose="020B0604020202020204" pitchFamily="34" charset="0"/>
              <a:buChar char="•"/>
            </a:pPr>
            <a:r>
              <a:rPr lang="en-US" sz="2400" dirty="0"/>
              <a:t>How are substitutions accomplished?</a:t>
            </a:r>
          </a:p>
          <a:p>
            <a:pPr marL="342900" indent="-342900">
              <a:buFont typeface="Arial" panose="020B0604020202020204" pitchFamily="34" charset="0"/>
              <a:buChar char="•"/>
            </a:pPr>
            <a:r>
              <a:rPr lang="en-US" sz="2400" dirty="0"/>
              <a:t>What injuries are common in this sport?</a:t>
            </a:r>
          </a:p>
          <a:p>
            <a:pPr marL="342900" indent="-342900">
              <a:buFont typeface="Arial" panose="020B0604020202020204" pitchFamily="34" charset="0"/>
              <a:buChar char="•"/>
            </a:pPr>
            <a:r>
              <a:rPr lang="en-US" sz="2400" dirty="0"/>
              <a:t>What are the dimensions of the field/court (</a:t>
            </a:r>
            <a:r>
              <a:rPr lang="en-US" sz="2400" dirty="0" err="1"/>
              <a:t>LxW</a:t>
            </a:r>
            <a:r>
              <a:rPr lang="en-US" sz="2400" dirty="0"/>
              <a:t>)</a:t>
            </a:r>
          </a:p>
          <a:p>
            <a:pPr marL="342900" indent="-342900">
              <a:buFont typeface="Arial" panose="020B0604020202020204" pitchFamily="34" charset="0"/>
              <a:buChar char="•"/>
            </a:pPr>
            <a:r>
              <a:rPr lang="en-US" sz="2400" dirty="0"/>
              <a:t>Overtime rules</a:t>
            </a:r>
          </a:p>
          <a:p>
            <a:r>
              <a:rPr lang="en-US" sz="2400" dirty="0"/>
              <a:t>3 interesting things about the sport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endParaRPr lang="en-US" sz="2400" dirty="0"/>
          </a:p>
        </p:txBody>
      </p:sp>
    </p:spTree>
    <p:extLst>
      <p:ext uri="{BB962C8B-B14F-4D97-AF65-F5344CB8AC3E}">
        <p14:creationId xmlns:p14="http://schemas.microsoft.com/office/powerpoint/2010/main" val="3849632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Warm-Up</a:t>
            </a:r>
          </a:p>
        </p:txBody>
      </p:sp>
      <p:sp>
        <p:nvSpPr>
          <p:cNvPr id="3" name="Text Placeholder 2"/>
          <p:cNvSpPr>
            <a:spLocks noGrp="1"/>
          </p:cNvSpPr>
          <p:nvPr>
            <p:ph type="body" idx="1"/>
          </p:nvPr>
        </p:nvSpPr>
        <p:spPr/>
        <p:txBody>
          <a:bodyPr/>
          <a:lstStyle/>
          <a:p>
            <a:r>
              <a:rPr lang="en-US" dirty="0"/>
              <a:t>What advice would you give a friend who is an athlete and is trying to hide or lie about not having a concussion?</a:t>
            </a:r>
          </a:p>
        </p:txBody>
      </p:sp>
    </p:spTree>
    <p:extLst>
      <p:ext uri="{BB962C8B-B14F-4D97-AF65-F5344CB8AC3E}">
        <p14:creationId xmlns:p14="http://schemas.microsoft.com/office/powerpoint/2010/main" val="21587597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Text Placeholder 2"/>
          <p:cNvSpPr>
            <a:spLocks noGrp="1"/>
          </p:cNvSpPr>
          <p:nvPr>
            <p:ph type="body" idx="1"/>
          </p:nvPr>
        </p:nvSpPr>
        <p:spPr/>
        <p:txBody>
          <a:bodyPr/>
          <a:lstStyle/>
          <a:p>
            <a:r>
              <a:rPr lang="en-US" dirty="0"/>
              <a:t>Can the impact test still be used if they don’t have a baseline? How?</a:t>
            </a:r>
          </a:p>
          <a:p>
            <a:r>
              <a:rPr lang="en-US" dirty="0"/>
              <a:t>What are the 3 balance stances in SCAT?</a:t>
            </a:r>
          </a:p>
          <a:p>
            <a:r>
              <a:rPr lang="en-US" dirty="0"/>
              <a:t>Why is it important to not give aspirin?</a:t>
            </a:r>
          </a:p>
          <a:p>
            <a:r>
              <a:rPr lang="en-US" dirty="0"/>
              <a:t>Describe second impact syndrome?</a:t>
            </a:r>
          </a:p>
          <a:p>
            <a:r>
              <a:rPr lang="en-US" dirty="0"/>
              <a:t>What is each cranial nerve and its function?</a:t>
            </a:r>
          </a:p>
          <a:p>
            <a:endParaRPr lang="en-US" dirty="0"/>
          </a:p>
          <a:p>
            <a:endParaRPr lang="en-US" dirty="0"/>
          </a:p>
        </p:txBody>
      </p:sp>
    </p:spTree>
    <p:extLst>
      <p:ext uri="{BB962C8B-B14F-4D97-AF65-F5344CB8AC3E}">
        <p14:creationId xmlns:p14="http://schemas.microsoft.com/office/powerpoint/2010/main" val="30235161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Warm-Up</a:t>
            </a:r>
          </a:p>
        </p:txBody>
      </p:sp>
      <p:sp>
        <p:nvSpPr>
          <p:cNvPr id="3" name="Text Placeholder 2"/>
          <p:cNvSpPr>
            <a:spLocks noGrp="1"/>
          </p:cNvSpPr>
          <p:nvPr>
            <p:ph type="body" idx="1"/>
          </p:nvPr>
        </p:nvSpPr>
        <p:spPr/>
        <p:txBody>
          <a:bodyPr/>
          <a:lstStyle/>
          <a:p>
            <a:r>
              <a:rPr lang="en-US" dirty="0"/>
              <a:t>Why do you think it concussion return to plays are gradual instead of immediate?</a:t>
            </a:r>
          </a:p>
        </p:txBody>
      </p:sp>
    </p:spTree>
    <p:extLst>
      <p:ext uri="{BB962C8B-B14F-4D97-AF65-F5344CB8AC3E}">
        <p14:creationId xmlns:p14="http://schemas.microsoft.com/office/powerpoint/2010/main" val="35803047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Text Placeholder 2"/>
          <p:cNvSpPr>
            <a:spLocks noGrp="1"/>
          </p:cNvSpPr>
          <p:nvPr>
            <p:ph type="body" idx="1"/>
          </p:nvPr>
        </p:nvSpPr>
        <p:spPr/>
        <p:txBody>
          <a:bodyPr/>
          <a:lstStyle/>
          <a:p>
            <a:r>
              <a:rPr lang="en-US" dirty="0"/>
              <a:t>What are parts of on-field assessment for concussions?</a:t>
            </a:r>
          </a:p>
          <a:p>
            <a:r>
              <a:rPr lang="en-US" dirty="0"/>
              <a:t>What name did Junior </a:t>
            </a:r>
            <a:r>
              <a:rPr lang="en-US" dirty="0" err="1"/>
              <a:t>Seau</a:t>
            </a:r>
            <a:r>
              <a:rPr lang="en-US" dirty="0"/>
              <a:t> call everyone to be friendly?</a:t>
            </a:r>
          </a:p>
          <a:p>
            <a:r>
              <a:rPr lang="en-US" dirty="0"/>
              <a:t>How did Junior’s personality change throughout?</a:t>
            </a:r>
          </a:p>
          <a:p>
            <a:r>
              <a:rPr lang="en-US" dirty="0"/>
              <a:t>Explain how to do the word memory part of the SCAT 5</a:t>
            </a:r>
          </a:p>
        </p:txBody>
      </p:sp>
    </p:spTree>
    <p:extLst>
      <p:ext uri="{BB962C8B-B14F-4D97-AF65-F5344CB8AC3E}">
        <p14:creationId xmlns:p14="http://schemas.microsoft.com/office/powerpoint/2010/main" val="21912814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82A94-DDCC-49A5-99FC-2CA180FC5C9F}"/>
              </a:ext>
            </a:extLst>
          </p:cNvPr>
          <p:cNvSpPr>
            <a:spLocks noGrp="1"/>
          </p:cNvSpPr>
          <p:nvPr>
            <p:ph type="title"/>
          </p:nvPr>
        </p:nvSpPr>
        <p:spPr>
          <a:xfrm>
            <a:off x="457200" y="182879"/>
            <a:ext cx="8229600" cy="1371599"/>
          </a:xfrm>
        </p:spPr>
        <p:txBody>
          <a:bodyPr/>
          <a:lstStyle/>
          <a:p>
            <a:r>
              <a:rPr lang="en-US" dirty="0"/>
              <a:t>REVIEW</a:t>
            </a:r>
          </a:p>
        </p:txBody>
      </p:sp>
      <p:sp>
        <p:nvSpPr>
          <p:cNvPr id="3" name="Text Placeholder 2">
            <a:extLst>
              <a:ext uri="{FF2B5EF4-FFF2-40B4-BE49-F238E27FC236}">
                <a16:creationId xmlns:a16="http://schemas.microsoft.com/office/drawing/2014/main" id="{CCBBC5F4-5C2E-47B2-9BDA-F1EFEA314B8E}"/>
              </a:ext>
            </a:extLst>
          </p:cNvPr>
          <p:cNvSpPr>
            <a:spLocks noGrp="1"/>
          </p:cNvSpPr>
          <p:nvPr>
            <p:ph type="body" idx="1"/>
          </p:nvPr>
        </p:nvSpPr>
        <p:spPr>
          <a:xfrm>
            <a:off x="457200" y="868678"/>
            <a:ext cx="8229600" cy="5319932"/>
          </a:xfrm>
        </p:spPr>
        <p:txBody>
          <a:bodyPr/>
          <a:lstStyle/>
          <a:p>
            <a:r>
              <a:rPr lang="en-US" sz="2800" dirty="0"/>
              <a:t>From video</a:t>
            </a:r>
          </a:p>
          <a:p>
            <a:pPr marL="79375" indent="0">
              <a:buNone/>
            </a:pPr>
            <a:endParaRPr lang="en-US" sz="2800" dirty="0"/>
          </a:p>
          <a:p>
            <a:pPr marL="79375" indent="0">
              <a:buNone/>
            </a:pPr>
            <a:r>
              <a:rPr lang="en-US" sz="2800" dirty="0"/>
              <a:t>Where did the video take place</a:t>
            </a:r>
          </a:p>
          <a:p>
            <a:pPr marL="79375" indent="0">
              <a:buNone/>
            </a:pPr>
            <a:endParaRPr lang="en-US" sz="2800" dirty="0"/>
          </a:p>
          <a:p>
            <a:pPr marL="79375" indent="0">
              <a:buNone/>
            </a:pPr>
            <a:r>
              <a:rPr lang="en-US" sz="2800" dirty="0"/>
              <a:t>What happened to Jaquan? What went wrong with his initial eval?</a:t>
            </a:r>
          </a:p>
          <a:p>
            <a:pPr marL="79375" indent="0">
              <a:buNone/>
            </a:pPr>
            <a:endParaRPr lang="en-US" sz="2800" dirty="0"/>
          </a:p>
          <a:p>
            <a:pPr marL="79375" indent="0">
              <a:buNone/>
            </a:pPr>
            <a:r>
              <a:rPr lang="en-US" sz="2800" dirty="0"/>
              <a:t>What was county’s solution?</a:t>
            </a:r>
          </a:p>
          <a:p>
            <a:pPr marL="79375" indent="0">
              <a:buNone/>
            </a:pPr>
            <a:endParaRPr lang="en-US" sz="2800" dirty="0"/>
          </a:p>
          <a:p>
            <a:pPr marL="79375" indent="0">
              <a:buNone/>
            </a:pPr>
            <a:r>
              <a:rPr lang="en-US" sz="2800" dirty="0"/>
              <a:t>What was different about player from Kansas</a:t>
            </a:r>
          </a:p>
          <a:p>
            <a:pPr marL="79375" indent="0">
              <a:buNone/>
            </a:pPr>
            <a:endParaRPr lang="en-US" dirty="0"/>
          </a:p>
          <a:p>
            <a:pPr marL="79375" indent="0">
              <a:buNone/>
            </a:pPr>
            <a:endParaRPr lang="en-US" dirty="0"/>
          </a:p>
          <a:p>
            <a:pPr marL="79375" indent="0">
              <a:buNone/>
            </a:pPr>
            <a:endParaRPr lang="en-US" dirty="0"/>
          </a:p>
          <a:p>
            <a:pPr marL="79375" indent="0">
              <a:buNone/>
            </a:pPr>
            <a:endParaRPr lang="en-US" dirty="0"/>
          </a:p>
        </p:txBody>
      </p:sp>
    </p:spTree>
    <p:extLst>
      <p:ext uri="{BB962C8B-B14F-4D97-AF65-F5344CB8AC3E}">
        <p14:creationId xmlns:p14="http://schemas.microsoft.com/office/powerpoint/2010/main" val="32388941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FE8C2-5B17-48C1-84AC-6E03DE43B4A7}"/>
              </a:ext>
            </a:extLst>
          </p:cNvPr>
          <p:cNvSpPr>
            <a:spLocks noGrp="1"/>
          </p:cNvSpPr>
          <p:nvPr>
            <p:ph type="title"/>
          </p:nvPr>
        </p:nvSpPr>
        <p:spPr/>
        <p:txBody>
          <a:bodyPr/>
          <a:lstStyle/>
          <a:p>
            <a:r>
              <a:rPr lang="en-US" dirty="0"/>
              <a:t>GFELLER-WALLER ACT</a:t>
            </a:r>
          </a:p>
        </p:txBody>
      </p:sp>
      <p:sp>
        <p:nvSpPr>
          <p:cNvPr id="3" name="Text Placeholder 2">
            <a:extLst>
              <a:ext uri="{FF2B5EF4-FFF2-40B4-BE49-F238E27FC236}">
                <a16:creationId xmlns:a16="http://schemas.microsoft.com/office/drawing/2014/main" id="{87FC2FFD-336C-44B6-8716-EE0392AC04C0}"/>
              </a:ext>
            </a:extLst>
          </p:cNvPr>
          <p:cNvSpPr>
            <a:spLocks noGrp="1"/>
          </p:cNvSpPr>
          <p:nvPr>
            <p:ph type="body" idx="1"/>
          </p:nvPr>
        </p:nvSpPr>
        <p:spPr/>
        <p:txBody>
          <a:bodyPr/>
          <a:lstStyle/>
          <a:p>
            <a:r>
              <a:rPr lang="en-US" dirty="0"/>
              <a:t>Enacted in 2011</a:t>
            </a:r>
          </a:p>
          <a:p>
            <a:endParaRPr lang="en-US" dirty="0"/>
          </a:p>
          <a:p>
            <a:r>
              <a:rPr lang="en-US" dirty="0"/>
              <a:t>Focus on education, emergency action, and post-concussion management</a:t>
            </a:r>
          </a:p>
          <a:p>
            <a:endParaRPr lang="en-US" dirty="0"/>
          </a:p>
          <a:p>
            <a:r>
              <a:rPr lang="en-US" dirty="0"/>
              <a:t>Required for schools to follow, part of online registration process.</a:t>
            </a:r>
          </a:p>
        </p:txBody>
      </p:sp>
    </p:spTree>
    <p:extLst>
      <p:ext uri="{BB962C8B-B14F-4D97-AF65-F5344CB8AC3E}">
        <p14:creationId xmlns:p14="http://schemas.microsoft.com/office/powerpoint/2010/main" val="1413014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457200" y="381000"/>
            <a:ext cx="8229600" cy="1371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Return to play</a:t>
            </a:r>
          </a:p>
        </p:txBody>
      </p:sp>
      <p:sp>
        <p:nvSpPr>
          <p:cNvPr id="325" name="Shape 325"/>
          <p:cNvSpPr txBox="1">
            <a:spLocks noGrp="1"/>
          </p:cNvSpPr>
          <p:nvPr>
            <p:ph type="body" idx="1"/>
          </p:nvPr>
        </p:nvSpPr>
        <p:spPr>
          <a:xfrm>
            <a:off x="457200" y="1981200"/>
            <a:ext cx="8229600"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hlink"/>
              </a:buClr>
              <a:buSzPct val="39062"/>
              <a:buFont typeface="Arial"/>
              <a:buChar char="●"/>
            </a:pPr>
            <a:r>
              <a:rPr lang="en-US" sz="3200" b="0" i="0" u="none" strike="noStrike" cap="none" dirty="0">
                <a:solidFill>
                  <a:schemeClr val="lt1"/>
                </a:solidFill>
                <a:latin typeface="Tahoma"/>
                <a:ea typeface="Tahoma"/>
                <a:cs typeface="Tahoma"/>
                <a:sym typeface="Tahoma"/>
              </a:rPr>
              <a:t>· Once an athlete is symptom free for a minimum of 24 hours then the return to play progression can begin </a:t>
            </a:r>
          </a:p>
          <a:p>
            <a:pPr marL="0" marR="0" lvl="0" indent="0" algn="l" rtl="0">
              <a:spcBef>
                <a:spcPts val="0"/>
              </a:spcBef>
              <a:buClr>
                <a:schemeClr val="hlink"/>
              </a:buClr>
              <a:buSzPct val="39062"/>
              <a:buFont typeface="Arial"/>
              <a:buChar char="●"/>
            </a:pPr>
            <a:r>
              <a:rPr lang="en-US" sz="3200" b="0" i="0" u="none" strike="noStrike" cap="none" dirty="0">
                <a:solidFill>
                  <a:schemeClr val="lt1"/>
                </a:solidFill>
                <a:latin typeface="Tahoma"/>
                <a:ea typeface="Tahoma"/>
                <a:cs typeface="Tahoma"/>
                <a:sym typeface="Tahoma"/>
              </a:rPr>
              <a:t>· Day 1: Exertion test &amp; Impact test</a:t>
            </a:r>
          </a:p>
          <a:p>
            <a:pPr marL="0" marR="0" lvl="0" indent="0" algn="l" rtl="0">
              <a:spcBef>
                <a:spcPts val="0"/>
              </a:spcBef>
              <a:buClr>
                <a:schemeClr val="hlink"/>
              </a:buClr>
              <a:buSzPct val="39062"/>
              <a:buFont typeface="Arial"/>
              <a:buChar char="●"/>
            </a:pPr>
            <a:r>
              <a:rPr lang="en-US" sz="3200" b="0" i="0" u="none" strike="noStrike" cap="none" dirty="0">
                <a:solidFill>
                  <a:schemeClr val="lt1"/>
                </a:solidFill>
                <a:latin typeface="Tahoma"/>
                <a:ea typeface="Tahoma"/>
                <a:cs typeface="Tahoma"/>
                <a:sym typeface="Tahoma"/>
              </a:rPr>
              <a:t>· Day 2: Light Aerobic Exercise </a:t>
            </a:r>
          </a:p>
          <a:p>
            <a:pPr marL="0" marR="0" lvl="0" indent="0" algn="l" rtl="0">
              <a:spcBef>
                <a:spcPts val="0"/>
              </a:spcBef>
              <a:buClr>
                <a:schemeClr val="hlink"/>
              </a:buClr>
              <a:buSzPct val="39062"/>
              <a:buFont typeface="Arial"/>
              <a:buChar char="●"/>
            </a:pPr>
            <a:r>
              <a:rPr lang="en-US" sz="3200" b="0" i="0" u="none" strike="noStrike" cap="none" dirty="0">
                <a:solidFill>
                  <a:schemeClr val="lt1"/>
                </a:solidFill>
                <a:latin typeface="Tahoma"/>
                <a:ea typeface="Tahoma"/>
                <a:cs typeface="Tahoma"/>
                <a:sym typeface="Tahoma"/>
              </a:rPr>
              <a:t>· Day 3: </a:t>
            </a:r>
            <a:r>
              <a:rPr lang="en-US" dirty="0"/>
              <a:t>moderate-intense exercise and </a:t>
            </a:r>
            <a:r>
              <a:rPr lang="en-US" sz="3200" b="0" i="0" u="none" strike="noStrike" cap="none" dirty="0">
                <a:solidFill>
                  <a:schemeClr val="lt1"/>
                </a:solidFill>
                <a:latin typeface="Tahoma"/>
                <a:ea typeface="Tahoma"/>
                <a:cs typeface="Tahoma"/>
                <a:sym typeface="Tahoma"/>
              </a:rPr>
              <a:t>Sport Specific Exercise (Non-contact) </a:t>
            </a:r>
          </a:p>
          <a:p>
            <a:pPr marL="0" marR="0" lvl="0" indent="0" algn="l" rtl="0">
              <a:spcBef>
                <a:spcPts val="0"/>
              </a:spcBef>
              <a:buSzPct val="25000"/>
              <a:buNone/>
            </a:pPr>
            <a:endParaRPr sz="1800" b="0" i="0" u="none" strike="noStrike" cap="none" dirty="0">
              <a:solidFill>
                <a:schemeClr val="lt1"/>
              </a:solidFill>
              <a:latin typeface="Tahoma"/>
              <a:ea typeface="Tahoma"/>
              <a:cs typeface="Tahoma"/>
              <a:sym typeface="Tahoma"/>
            </a:endParaRPr>
          </a:p>
          <a:p>
            <a:pPr marL="0" marR="0" lvl="0" indent="0" algn="l" rtl="0">
              <a:spcBef>
                <a:spcPts val="0"/>
              </a:spcBef>
              <a:buSzPct val="25000"/>
              <a:buNone/>
            </a:pPr>
            <a:endParaRPr sz="1800" b="0" i="0" u="none" strike="noStrike" cap="none" dirty="0">
              <a:solidFill>
                <a:schemeClr val="lt1"/>
              </a:solidFill>
              <a:latin typeface="Tahoma"/>
              <a:ea typeface="Tahoma"/>
              <a:cs typeface="Tahoma"/>
              <a:sym typeface="Tahoma"/>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457200" y="381000"/>
            <a:ext cx="8229600" cy="1371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Return to play</a:t>
            </a:r>
          </a:p>
        </p:txBody>
      </p:sp>
      <p:sp>
        <p:nvSpPr>
          <p:cNvPr id="331" name="Shape 331"/>
          <p:cNvSpPr txBox="1">
            <a:spLocks noGrp="1"/>
          </p:cNvSpPr>
          <p:nvPr>
            <p:ph type="body" idx="1"/>
          </p:nvPr>
        </p:nvSpPr>
        <p:spPr>
          <a:xfrm>
            <a:off x="457200" y="1981200"/>
            <a:ext cx="8229600"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hlink"/>
              </a:buClr>
              <a:buSzPct val="39062"/>
              <a:buFont typeface="Arial"/>
              <a:buChar char="●"/>
            </a:pPr>
            <a:r>
              <a:rPr lang="en-US" sz="3200" b="0" i="0" u="none" strike="noStrike" cap="none" dirty="0">
                <a:solidFill>
                  <a:schemeClr val="lt1"/>
                </a:solidFill>
                <a:latin typeface="Tahoma"/>
                <a:ea typeface="Tahoma"/>
                <a:cs typeface="Tahoma"/>
                <a:sym typeface="Tahoma"/>
              </a:rPr>
              <a:t>Day 4: Non-contact Training Drills (no scrimmage or live play allowed)</a:t>
            </a:r>
          </a:p>
          <a:p>
            <a:pPr marL="0" marR="0" lvl="0" indent="0" algn="l" rtl="0">
              <a:spcBef>
                <a:spcPts val="0"/>
              </a:spcBef>
              <a:buClr>
                <a:schemeClr val="hlink"/>
              </a:buClr>
              <a:buSzPct val="39062"/>
              <a:buFont typeface="Arial"/>
              <a:buChar char="●"/>
            </a:pPr>
            <a:r>
              <a:rPr lang="en-US" sz="3200" b="0" i="0" u="none" strike="noStrike" cap="none" dirty="0">
                <a:solidFill>
                  <a:schemeClr val="lt1"/>
                </a:solidFill>
                <a:latin typeface="Tahoma"/>
                <a:ea typeface="Tahoma"/>
                <a:cs typeface="Tahoma"/>
                <a:sym typeface="Tahoma"/>
              </a:rPr>
              <a:t>Day 5: Full practice.</a:t>
            </a:r>
          </a:p>
          <a:p>
            <a:pPr marL="0" marR="0" lvl="0" indent="0" algn="l" rtl="0">
              <a:spcBef>
                <a:spcPts val="0"/>
              </a:spcBef>
              <a:buClr>
                <a:schemeClr val="hlink"/>
              </a:buClr>
              <a:buSzPct val="39062"/>
              <a:buFont typeface="Arial"/>
              <a:buChar char="●"/>
            </a:pPr>
            <a:r>
              <a:rPr lang="en-US" sz="3200" b="0" i="0" u="none" strike="noStrike" cap="none" dirty="0">
                <a:solidFill>
                  <a:schemeClr val="lt1"/>
                </a:solidFill>
                <a:latin typeface="Tahoma"/>
                <a:ea typeface="Tahoma"/>
                <a:cs typeface="Tahoma"/>
                <a:sym typeface="Tahoma"/>
              </a:rPr>
              <a:t>Day 6: Return to full participation</a:t>
            </a:r>
          </a:p>
          <a:p>
            <a:pPr marL="0" marR="0" lvl="0" indent="0" algn="l" rtl="0">
              <a:spcBef>
                <a:spcPts val="0"/>
              </a:spcBef>
              <a:buClr>
                <a:schemeClr val="hlink"/>
              </a:buClr>
              <a:buSzPct val="39062"/>
              <a:buFont typeface="Arial"/>
              <a:buChar char="●"/>
            </a:pPr>
            <a:r>
              <a:rPr lang="en-US" sz="3200" b="0" i="0" u="none" strike="noStrike" cap="none" dirty="0">
                <a:solidFill>
                  <a:schemeClr val="lt1"/>
                </a:solidFill>
                <a:latin typeface="Tahoma"/>
                <a:ea typeface="Tahoma"/>
                <a:cs typeface="Tahoma"/>
                <a:sym typeface="Tahoma"/>
              </a:rPr>
              <a:t>*** If anytime during the 6 day return to play the athlete’s symptoms return, they will be re-evaluated and will </a:t>
            </a:r>
            <a:r>
              <a:rPr lang="en-US" dirty="0"/>
              <a:t>re-do the stage when symptom free</a:t>
            </a:r>
            <a:r>
              <a:rPr lang="en-US" sz="3200" b="0" i="0" u="none" strike="noStrike" cap="none" dirty="0">
                <a:solidFill>
                  <a:schemeClr val="lt1"/>
                </a:solidFill>
                <a:latin typeface="Tahoma"/>
                <a:ea typeface="Tahoma"/>
                <a:cs typeface="Tahoma"/>
                <a:sym typeface="Tahoma"/>
              </a:rPr>
              <a:t>***</a:t>
            </a:r>
          </a:p>
          <a:p>
            <a:pPr marL="0" marR="0" lvl="0" indent="0" algn="l" rtl="0">
              <a:spcBef>
                <a:spcPts val="0"/>
              </a:spcBef>
              <a:buClr>
                <a:schemeClr val="hlink"/>
              </a:buClr>
              <a:buSzPct val="39062"/>
              <a:buFont typeface="Arial"/>
              <a:buChar char="●"/>
            </a:pPr>
            <a:r>
              <a:rPr lang="en-US" sz="3200" b="0" i="0" u="none" strike="noStrike" cap="none" dirty="0">
                <a:solidFill>
                  <a:schemeClr val="lt1"/>
                </a:solidFill>
                <a:latin typeface="Tahoma"/>
                <a:ea typeface="Tahoma"/>
                <a:cs typeface="Tahoma"/>
                <a:sym typeface="Tahoma"/>
              </a:rPr>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Individually</a:t>
            </a:r>
          </a:p>
        </p:txBody>
      </p:sp>
      <p:sp>
        <p:nvSpPr>
          <p:cNvPr id="3" name="Text Placeholder 2"/>
          <p:cNvSpPr>
            <a:spLocks noGrp="1"/>
          </p:cNvSpPr>
          <p:nvPr>
            <p:ph type="body" idx="1"/>
          </p:nvPr>
        </p:nvSpPr>
        <p:spPr/>
        <p:txBody>
          <a:bodyPr/>
          <a:lstStyle/>
          <a:p>
            <a:pPr marL="79375" indent="0">
              <a:buNone/>
            </a:pPr>
            <a:endParaRPr lang="en-US" dirty="0"/>
          </a:p>
          <a:p>
            <a:r>
              <a:rPr lang="en-US" dirty="0"/>
              <a:t>Come up with a plan for what they would do for day 3 and day 4 for non-contact practice drills. Be specific for your sport.</a:t>
            </a:r>
          </a:p>
          <a:p>
            <a:endParaRPr lang="en-US" dirty="0"/>
          </a:p>
        </p:txBody>
      </p:sp>
    </p:spTree>
    <p:extLst>
      <p:ext uri="{BB962C8B-B14F-4D97-AF65-F5344CB8AC3E}">
        <p14:creationId xmlns:p14="http://schemas.microsoft.com/office/powerpoint/2010/main" val="34260837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Warm-Up	</a:t>
            </a:r>
          </a:p>
        </p:txBody>
      </p:sp>
      <p:sp>
        <p:nvSpPr>
          <p:cNvPr id="3" name="Text Placeholder 2"/>
          <p:cNvSpPr>
            <a:spLocks noGrp="1"/>
          </p:cNvSpPr>
          <p:nvPr>
            <p:ph type="body" idx="1"/>
          </p:nvPr>
        </p:nvSpPr>
        <p:spPr/>
        <p:txBody>
          <a:bodyPr/>
          <a:lstStyle/>
          <a:p>
            <a:r>
              <a:rPr lang="en-US" dirty="0"/>
              <a:t>What do you know about CTE?</a:t>
            </a:r>
          </a:p>
        </p:txBody>
      </p:sp>
    </p:spTree>
    <p:extLst>
      <p:ext uri="{BB962C8B-B14F-4D97-AF65-F5344CB8AC3E}">
        <p14:creationId xmlns:p14="http://schemas.microsoft.com/office/powerpoint/2010/main" val="2374221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Warm-Up</a:t>
            </a:r>
          </a:p>
        </p:txBody>
      </p:sp>
      <p:sp>
        <p:nvSpPr>
          <p:cNvPr id="3" name="Subtitle 2"/>
          <p:cNvSpPr>
            <a:spLocks noGrp="1"/>
          </p:cNvSpPr>
          <p:nvPr>
            <p:ph type="subTitle" idx="1"/>
          </p:nvPr>
        </p:nvSpPr>
        <p:spPr/>
        <p:txBody>
          <a:bodyPr/>
          <a:lstStyle/>
          <a:p>
            <a:r>
              <a:rPr lang="en-US" dirty="0"/>
              <a:t>Based on the common injuries of your sport from the project, what would you do for them?</a:t>
            </a:r>
          </a:p>
        </p:txBody>
      </p:sp>
    </p:spTree>
    <p:extLst>
      <p:ext uri="{BB962C8B-B14F-4D97-AF65-F5344CB8AC3E}">
        <p14:creationId xmlns:p14="http://schemas.microsoft.com/office/powerpoint/2010/main" val="5113417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754A1-E04A-49C3-BD82-5A2018290BB5}"/>
              </a:ext>
            </a:extLst>
          </p:cNvPr>
          <p:cNvSpPr>
            <a:spLocks noGrp="1"/>
          </p:cNvSpPr>
          <p:nvPr>
            <p:ph type="title"/>
          </p:nvPr>
        </p:nvSpPr>
        <p:spPr/>
        <p:txBody>
          <a:bodyPr/>
          <a:lstStyle/>
          <a:p>
            <a:r>
              <a:rPr lang="en-US" dirty="0"/>
              <a:t>Review</a:t>
            </a:r>
          </a:p>
        </p:txBody>
      </p:sp>
      <p:sp>
        <p:nvSpPr>
          <p:cNvPr id="3" name="Text Placeholder 2">
            <a:extLst>
              <a:ext uri="{FF2B5EF4-FFF2-40B4-BE49-F238E27FC236}">
                <a16:creationId xmlns:a16="http://schemas.microsoft.com/office/drawing/2014/main" id="{5105187B-8685-40B0-978F-5AF3B97FB264}"/>
              </a:ext>
            </a:extLst>
          </p:cNvPr>
          <p:cNvSpPr>
            <a:spLocks noGrp="1"/>
          </p:cNvSpPr>
          <p:nvPr>
            <p:ph type="body" idx="1"/>
          </p:nvPr>
        </p:nvSpPr>
        <p:spPr/>
        <p:txBody>
          <a:bodyPr/>
          <a:lstStyle/>
          <a:p>
            <a:r>
              <a:rPr lang="en-US" dirty="0"/>
              <a:t>How many days is it in the RTP to get back to full participation in games?</a:t>
            </a:r>
          </a:p>
          <a:p>
            <a:r>
              <a:rPr lang="en-US" dirty="0"/>
              <a:t>Before they begin stage 1 what must occur?</a:t>
            </a:r>
          </a:p>
          <a:p>
            <a:r>
              <a:rPr lang="en-US" dirty="0"/>
              <a:t>What kind of activity do they do day 2?</a:t>
            </a:r>
          </a:p>
          <a:p>
            <a:r>
              <a:rPr lang="en-US" dirty="0"/>
              <a:t>What do they do day 4?</a:t>
            </a:r>
          </a:p>
        </p:txBody>
      </p:sp>
    </p:spTree>
    <p:extLst>
      <p:ext uri="{BB962C8B-B14F-4D97-AF65-F5344CB8AC3E}">
        <p14:creationId xmlns:p14="http://schemas.microsoft.com/office/powerpoint/2010/main" val="40819816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696F9-2D21-47AC-9FF9-C8C7EFEA5AB9}"/>
              </a:ext>
            </a:extLst>
          </p:cNvPr>
          <p:cNvSpPr>
            <a:spLocks noGrp="1"/>
          </p:cNvSpPr>
          <p:nvPr>
            <p:ph type="title"/>
          </p:nvPr>
        </p:nvSpPr>
        <p:spPr/>
        <p:txBody>
          <a:bodyPr/>
          <a:lstStyle/>
          <a:p>
            <a:r>
              <a:rPr lang="en-US" dirty="0"/>
              <a:t>CTE</a:t>
            </a:r>
          </a:p>
        </p:txBody>
      </p:sp>
      <p:sp>
        <p:nvSpPr>
          <p:cNvPr id="3" name="Text Placeholder 2">
            <a:extLst>
              <a:ext uri="{FF2B5EF4-FFF2-40B4-BE49-F238E27FC236}">
                <a16:creationId xmlns:a16="http://schemas.microsoft.com/office/drawing/2014/main" id="{39C2AFF6-1BFD-43A4-BB02-142AEF2DD430}"/>
              </a:ext>
            </a:extLst>
          </p:cNvPr>
          <p:cNvSpPr>
            <a:spLocks noGrp="1"/>
          </p:cNvSpPr>
          <p:nvPr>
            <p:ph type="body" idx="1"/>
          </p:nvPr>
        </p:nvSpPr>
        <p:spPr/>
        <p:txBody>
          <a:bodyPr/>
          <a:lstStyle/>
          <a:p>
            <a:r>
              <a:rPr lang="en-US" dirty="0"/>
              <a:t>Stands for Chronic Traumatic Encephalopathy</a:t>
            </a:r>
          </a:p>
          <a:p>
            <a:r>
              <a:rPr lang="en-US" dirty="0"/>
              <a:t>Is caused by repeated head trauma</a:t>
            </a:r>
          </a:p>
          <a:p>
            <a:r>
              <a:rPr lang="en-US" dirty="0"/>
              <a:t>Does not have to be concussive blows to the head</a:t>
            </a:r>
          </a:p>
          <a:p>
            <a:r>
              <a:rPr lang="en-US" dirty="0"/>
              <a:t>Before it became more notable in football players it was seen in professional boxers</a:t>
            </a:r>
          </a:p>
        </p:txBody>
      </p:sp>
    </p:spTree>
    <p:extLst>
      <p:ext uri="{BB962C8B-B14F-4D97-AF65-F5344CB8AC3E}">
        <p14:creationId xmlns:p14="http://schemas.microsoft.com/office/powerpoint/2010/main" val="25234221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39695-B994-4DC9-B294-D8260A16D792}"/>
              </a:ext>
            </a:extLst>
          </p:cNvPr>
          <p:cNvSpPr>
            <a:spLocks noGrp="1"/>
          </p:cNvSpPr>
          <p:nvPr>
            <p:ph type="title"/>
          </p:nvPr>
        </p:nvSpPr>
        <p:spPr/>
        <p:txBody>
          <a:bodyPr/>
          <a:lstStyle/>
          <a:p>
            <a:r>
              <a:rPr lang="en-US" dirty="0"/>
              <a:t>Find out the following for CTE</a:t>
            </a:r>
          </a:p>
        </p:txBody>
      </p:sp>
      <p:sp>
        <p:nvSpPr>
          <p:cNvPr id="3" name="Text Placeholder 2">
            <a:extLst>
              <a:ext uri="{FF2B5EF4-FFF2-40B4-BE49-F238E27FC236}">
                <a16:creationId xmlns:a16="http://schemas.microsoft.com/office/drawing/2014/main" id="{6569D06A-36D9-4A82-A6BC-A22BFE4219C3}"/>
              </a:ext>
            </a:extLst>
          </p:cNvPr>
          <p:cNvSpPr>
            <a:spLocks noGrp="1"/>
          </p:cNvSpPr>
          <p:nvPr>
            <p:ph type="body" idx="1"/>
          </p:nvPr>
        </p:nvSpPr>
        <p:spPr>
          <a:xfrm>
            <a:off x="457200" y="1350498"/>
            <a:ext cx="8229600" cy="4745502"/>
          </a:xfrm>
        </p:spPr>
        <p:txBody>
          <a:bodyPr/>
          <a:lstStyle/>
          <a:p>
            <a:r>
              <a:rPr lang="en-US" dirty="0"/>
              <a:t>What happens with CTE? Tau protein builds up in brain and damages brain</a:t>
            </a:r>
          </a:p>
          <a:p>
            <a:r>
              <a:rPr lang="en-US" dirty="0"/>
              <a:t>What is 1 non-athlete population its been seen in?		military</a:t>
            </a:r>
          </a:p>
          <a:p>
            <a:r>
              <a:rPr lang="en-US" dirty="0"/>
              <a:t>What is treatment for it? No cure, best is to treat symptoms with proper medicine</a:t>
            </a:r>
          </a:p>
          <a:p>
            <a:r>
              <a:rPr lang="en-US" dirty="0"/>
              <a:t>When can CTE be diagnosed? At this point CTE can only be diagnosed post death</a:t>
            </a:r>
          </a:p>
        </p:txBody>
      </p:sp>
    </p:spTree>
    <p:extLst>
      <p:ext uri="{BB962C8B-B14F-4D97-AF65-F5344CB8AC3E}">
        <p14:creationId xmlns:p14="http://schemas.microsoft.com/office/powerpoint/2010/main" val="11692021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BA418-EE50-4DD9-B1DF-317F96156DD1}"/>
              </a:ext>
            </a:extLst>
          </p:cNvPr>
          <p:cNvSpPr>
            <a:spLocks noGrp="1"/>
          </p:cNvSpPr>
          <p:nvPr>
            <p:ph type="title"/>
          </p:nvPr>
        </p:nvSpPr>
        <p:spPr>
          <a:xfrm>
            <a:off x="457200" y="71437"/>
            <a:ext cx="8229600" cy="690563"/>
          </a:xfrm>
        </p:spPr>
        <p:txBody>
          <a:bodyPr/>
          <a:lstStyle/>
          <a:p>
            <a:r>
              <a:rPr lang="en-US" dirty="0"/>
              <a:t> 4 Stages of CTE</a:t>
            </a:r>
          </a:p>
        </p:txBody>
      </p:sp>
      <p:sp>
        <p:nvSpPr>
          <p:cNvPr id="3" name="Text Placeholder 2">
            <a:extLst>
              <a:ext uri="{FF2B5EF4-FFF2-40B4-BE49-F238E27FC236}">
                <a16:creationId xmlns:a16="http://schemas.microsoft.com/office/drawing/2014/main" id="{A8D83D72-1583-450C-9FD5-572E3210CEFD}"/>
              </a:ext>
            </a:extLst>
          </p:cNvPr>
          <p:cNvSpPr>
            <a:spLocks noGrp="1"/>
          </p:cNvSpPr>
          <p:nvPr>
            <p:ph type="body" idx="1"/>
          </p:nvPr>
        </p:nvSpPr>
        <p:spPr>
          <a:xfrm>
            <a:off x="457200" y="928689"/>
            <a:ext cx="8229600" cy="5686424"/>
          </a:xfrm>
        </p:spPr>
        <p:txBody>
          <a:bodyPr/>
          <a:lstStyle/>
          <a:p>
            <a:r>
              <a:rPr lang="en-US" dirty="0"/>
              <a:t> </a:t>
            </a:r>
            <a:r>
              <a:rPr lang="en-US" sz="2800" dirty="0"/>
              <a:t>Stage 1: early on may have  headaches and loss of focus</a:t>
            </a:r>
          </a:p>
          <a:p>
            <a:r>
              <a:rPr lang="en-US" sz="2800" dirty="0"/>
              <a:t>Stage 2: experience depression/mood swings, explosivity, short term memory loss</a:t>
            </a:r>
          </a:p>
          <a:p>
            <a:r>
              <a:rPr lang="en-US" sz="2800" dirty="0"/>
              <a:t>Stage 3:executive dysfunction, memory loss, explosivity, difficulty with attention and concentration</a:t>
            </a:r>
          </a:p>
          <a:p>
            <a:r>
              <a:rPr lang="en-US" sz="2800" dirty="0"/>
              <a:t>Stage 4: executive dysfunction, memory loss that develops to severe memory loss with </a:t>
            </a:r>
            <a:r>
              <a:rPr lang="en-US" sz="2800" dirty="0" err="1"/>
              <a:t>demetia</a:t>
            </a:r>
            <a:r>
              <a:rPr lang="en-US" sz="2800" dirty="0"/>
              <a:t>. Many also experience significant loss in attention and concentration</a:t>
            </a:r>
          </a:p>
        </p:txBody>
      </p:sp>
    </p:spTree>
    <p:extLst>
      <p:ext uri="{BB962C8B-B14F-4D97-AF65-F5344CB8AC3E}">
        <p14:creationId xmlns:p14="http://schemas.microsoft.com/office/powerpoint/2010/main" val="4109283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381000"/>
            <a:ext cx="8229600" cy="1371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2"/>
              </a:buClr>
              <a:buSzPct val="25000"/>
              <a:buFont typeface="Tahoma"/>
              <a:buNone/>
            </a:pPr>
            <a:r>
              <a:rPr lang="en-US" sz="4400" b="1" i="0" u="none" strike="noStrike" cap="none" dirty="0">
                <a:solidFill>
                  <a:schemeClr val="lt2"/>
                </a:solidFill>
                <a:latin typeface="Tahoma"/>
                <a:ea typeface="Tahoma"/>
                <a:cs typeface="Tahoma"/>
                <a:sym typeface="Tahoma"/>
              </a:rPr>
              <a:t>Intracranial Hematoma</a:t>
            </a:r>
            <a:br>
              <a:rPr lang="en-US" sz="4400" b="1" i="0" u="none" strike="noStrike" cap="none" dirty="0">
                <a:solidFill>
                  <a:schemeClr val="lt2"/>
                </a:solidFill>
                <a:latin typeface="Tahoma"/>
                <a:ea typeface="Tahoma"/>
                <a:cs typeface="Tahoma"/>
                <a:sym typeface="Tahoma"/>
              </a:rPr>
            </a:br>
            <a:r>
              <a:rPr lang="en-US" sz="4400" b="1" i="0" u="none" strike="noStrike" cap="none" dirty="0">
                <a:solidFill>
                  <a:schemeClr val="lt2"/>
                </a:solidFill>
                <a:latin typeface="Tahoma"/>
                <a:ea typeface="Tahoma"/>
                <a:cs typeface="Tahoma"/>
                <a:sym typeface="Tahoma"/>
              </a:rPr>
              <a:t>subdural or epidural</a:t>
            </a:r>
          </a:p>
        </p:txBody>
      </p:sp>
      <p:sp>
        <p:nvSpPr>
          <p:cNvPr id="163" name="Shape 163"/>
          <p:cNvSpPr txBox="1">
            <a:spLocks noGrp="1"/>
          </p:cNvSpPr>
          <p:nvPr>
            <p:ph type="body" idx="1"/>
          </p:nvPr>
        </p:nvSpPr>
        <p:spPr>
          <a:xfrm>
            <a:off x="457200" y="1981200"/>
            <a:ext cx="8229600" cy="4114800"/>
          </a:xfrm>
          <a:prstGeom prst="rect">
            <a:avLst/>
          </a:prstGeom>
          <a:noFill/>
          <a:ln>
            <a:noFill/>
          </a:ln>
        </p:spPr>
        <p:txBody>
          <a:bodyPr lIns="91425" tIns="45700" rIns="91425" bIns="45700" anchor="t" anchorCtr="0">
            <a:noAutofit/>
          </a:bodyPr>
          <a:lstStyle/>
          <a:p>
            <a:pPr marL="342900" marR="0" lvl="0" indent="-342900" algn="l" rtl="0">
              <a:spcBef>
                <a:spcPts val="640"/>
              </a:spcBef>
              <a:spcAft>
                <a:spcPts val="0"/>
              </a:spcAft>
              <a:buClr>
                <a:schemeClr val="hlink"/>
              </a:buClr>
              <a:buSzPct val="39062"/>
              <a:buFont typeface="Arial"/>
              <a:buChar char="●"/>
            </a:pPr>
            <a:r>
              <a:rPr lang="en-US" sz="3200" b="0" i="0" u="none" strike="noStrike" cap="none" dirty="0">
                <a:solidFill>
                  <a:schemeClr val="lt1"/>
                </a:solidFill>
                <a:latin typeface="Tahoma"/>
                <a:ea typeface="Tahoma"/>
                <a:cs typeface="Tahoma"/>
                <a:sym typeface="Tahoma"/>
              </a:rPr>
              <a:t>severe bleeding within the brain caused by a blow to the head.</a:t>
            </a:r>
          </a:p>
          <a:p>
            <a:pPr marL="342900" marR="0" lvl="0" indent="-342900" algn="l" rtl="0">
              <a:spcBef>
                <a:spcPts val="640"/>
              </a:spcBef>
              <a:spcAft>
                <a:spcPts val="0"/>
              </a:spcAft>
              <a:buClr>
                <a:schemeClr val="hlink"/>
              </a:buClr>
              <a:buSzPct val="39062"/>
              <a:buFont typeface="Arial"/>
              <a:buChar char="●"/>
            </a:pPr>
            <a:r>
              <a:rPr lang="en-US" sz="3200" b="0" i="0" u="none" strike="noStrike" cap="none" dirty="0">
                <a:solidFill>
                  <a:schemeClr val="lt1"/>
                </a:solidFill>
                <a:latin typeface="Tahoma"/>
                <a:ea typeface="Tahoma"/>
                <a:cs typeface="Tahoma"/>
                <a:sym typeface="Tahoma"/>
              </a:rPr>
              <a:t>If happens they must drill...or remove part of skull</a:t>
            </a:r>
          </a:p>
          <a:p>
            <a:pPr marL="342900" marR="0" lvl="0" indent="-342900" algn="l" rtl="0">
              <a:spcBef>
                <a:spcPts val="640"/>
              </a:spcBef>
              <a:spcAft>
                <a:spcPts val="0"/>
              </a:spcAft>
              <a:buClr>
                <a:schemeClr val="hlink"/>
              </a:buClr>
              <a:buSzPct val="39062"/>
              <a:buFont typeface="Tahoma"/>
              <a:buNone/>
            </a:pPr>
            <a:endParaRPr lang="en-US" dirty="0"/>
          </a:p>
          <a:p>
            <a:pPr marL="342900" marR="0" lvl="0" indent="-342900" algn="l" rtl="0">
              <a:spcBef>
                <a:spcPts val="640"/>
              </a:spcBef>
              <a:spcAft>
                <a:spcPts val="0"/>
              </a:spcAft>
              <a:buClr>
                <a:schemeClr val="hlink"/>
              </a:buClr>
              <a:buSzPct val="39062"/>
              <a:buFont typeface="Tahoma"/>
              <a:buNone/>
            </a:pPr>
            <a:endParaRPr sz="3200" b="0" i="0" u="none" strike="noStrike" cap="none" dirty="0">
              <a:solidFill>
                <a:schemeClr val="lt1"/>
              </a:solidFill>
              <a:latin typeface="Tahoma"/>
              <a:ea typeface="Tahoma"/>
              <a:cs typeface="Tahoma"/>
              <a:sym typeface="Tahoma"/>
            </a:endParaRPr>
          </a:p>
          <a:p>
            <a:pPr marL="342900" marR="0" lvl="0" indent="-342900" algn="l" rtl="0">
              <a:spcBef>
                <a:spcPts val="640"/>
              </a:spcBef>
              <a:spcAft>
                <a:spcPts val="0"/>
              </a:spcAft>
              <a:buClr>
                <a:schemeClr val="hlink"/>
              </a:buClr>
              <a:buSzPct val="39062"/>
              <a:buFont typeface="Tahoma"/>
              <a:buNone/>
            </a:pPr>
            <a:endParaRPr sz="3200" b="0" i="0" u="none" strike="noStrike" cap="none" dirty="0">
              <a:solidFill>
                <a:schemeClr val="lt1"/>
              </a:solidFill>
              <a:latin typeface="Tahoma"/>
              <a:ea typeface="Tahoma"/>
              <a:cs typeface="Tahoma"/>
              <a:sym typeface="Tahoma"/>
            </a:endParaRPr>
          </a:p>
        </p:txBody>
      </p:sp>
      <p:pic>
        <p:nvPicPr>
          <p:cNvPr id="164" name="Shape 164"/>
          <p:cNvPicPr preferRelativeResize="0"/>
          <p:nvPr/>
        </p:nvPicPr>
        <p:blipFill>
          <a:blip r:embed="rId3">
            <a:alphaModFix/>
          </a:blip>
          <a:stretch>
            <a:fillRect/>
          </a:stretch>
        </p:blipFill>
        <p:spPr>
          <a:xfrm>
            <a:off x="3124200" y="3810000"/>
            <a:ext cx="2655887" cy="304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685800" y="1676400"/>
            <a:ext cx="7772400" cy="18288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2"/>
              </a:buClr>
              <a:buSzPct val="25000"/>
              <a:buFont typeface="Tahoma"/>
              <a:buNone/>
            </a:pPr>
            <a:r>
              <a:rPr lang="en-US" sz="4400" b="0" i="0" u="none" strike="noStrike" cap="none">
                <a:solidFill>
                  <a:schemeClr val="lt2"/>
                </a:solidFill>
                <a:latin typeface="Tahoma"/>
                <a:ea typeface="Tahoma"/>
                <a:cs typeface="Tahoma"/>
                <a:sym typeface="Tahoma"/>
              </a:rPr>
              <a:t>Heads up Video </a:t>
            </a:r>
          </a:p>
        </p:txBody>
      </p:sp>
      <p:sp>
        <p:nvSpPr>
          <p:cNvPr id="56" name="Shape 56"/>
          <p:cNvSpPr txBox="1">
            <a:spLocks noGrp="1"/>
          </p:cNvSpPr>
          <p:nvPr>
            <p:ph type="subTitle" idx="1"/>
          </p:nvPr>
        </p:nvSpPr>
        <p:spPr>
          <a:xfrm>
            <a:off x="165075" y="3886200"/>
            <a:ext cx="8823899" cy="2161499"/>
          </a:xfrm>
          <a:prstGeom prst="rect">
            <a:avLst/>
          </a:prstGeom>
          <a:noFill/>
          <a:ln>
            <a:noFill/>
          </a:ln>
        </p:spPr>
        <p:txBody>
          <a:bodyPr lIns="91425" tIns="45700" rIns="91425" bIns="45700" anchor="t" anchorCtr="0">
            <a:noAutofit/>
          </a:bodyPr>
          <a:lstStyle/>
          <a:p>
            <a:pPr lvl="0" rtl="0">
              <a:spcBef>
                <a:spcPts val="0"/>
              </a:spcBef>
              <a:buNone/>
            </a:pPr>
            <a:r>
              <a:rPr lang="en-US" sz="2400" u="sng" dirty="0">
                <a:solidFill>
                  <a:srgbClr val="1155CC"/>
                </a:solidFill>
                <a:highlight>
                  <a:srgbClr val="FFFFFF"/>
                </a:highlight>
                <a:latin typeface="Arial"/>
                <a:ea typeface="Arial"/>
                <a:cs typeface="Arial"/>
                <a:sym typeface="Arial"/>
                <a:hlinkClick r:id="rId3"/>
              </a:rPr>
              <a:t>https://www.youtube.com/watch?v=VH2KjItYXUY</a:t>
            </a:r>
            <a:r>
              <a:rPr lang="en-US" sz="2400" dirty="0"/>
              <a:t> </a:t>
            </a:r>
          </a:p>
          <a:p>
            <a:pPr lvl="0" rtl="0">
              <a:spcBef>
                <a:spcPts val="0"/>
              </a:spcBef>
              <a:buNone/>
            </a:pPr>
            <a:r>
              <a:rPr lang="en-US" sz="2400" dirty="0">
                <a:solidFill>
                  <a:srgbClr val="000000"/>
                </a:solidFill>
              </a:rPr>
              <a:t>-big hit broken dreams</a:t>
            </a:r>
          </a:p>
          <a:p>
            <a:pPr lvl="0">
              <a:spcBef>
                <a:spcPts val="0"/>
              </a:spcBef>
              <a:buNone/>
            </a:pPr>
            <a:endParaRPr sz="2400" dirty="0">
              <a:solidFill>
                <a:srgbClr val="222222"/>
              </a:solidFill>
              <a:highlight>
                <a:srgbClr val="FFFFFF"/>
              </a:highlight>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did you learn from the videos?</a:t>
            </a:r>
          </a:p>
        </p:txBody>
      </p:sp>
      <p:sp>
        <p:nvSpPr>
          <p:cNvPr id="3" name="Subtitle 2"/>
          <p:cNvSpPr>
            <a:spLocks noGrp="1"/>
          </p:cNvSpPr>
          <p:nvPr>
            <p:ph type="subTitle" idx="1"/>
          </p:nvPr>
        </p:nvSpPr>
        <p:spPr>
          <a:xfrm>
            <a:off x="1112293" y="0"/>
            <a:ext cx="6400799" cy="1752600"/>
          </a:xfrm>
        </p:spPr>
        <p:txBody>
          <a:bodyPr/>
          <a:lstStyle/>
          <a:p>
            <a:r>
              <a:rPr lang="en-US" dirty="0"/>
              <a:t>Warm-Up</a:t>
            </a:r>
          </a:p>
        </p:txBody>
      </p:sp>
    </p:spTree>
    <p:extLst>
      <p:ext uri="{BB962C8B-B14F-4D97-AF65-F5344CB8AC3E}">
        <p14:creationId xmlns:p14="http://schemas.microsoft.com/office/powerpoint/2010/main" val="3052633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head injuries do you know of? How can they happen?</a:t>
            </a:r>
          </a:p>
        </p:txBody>
      </p:sp>
      <p:sp>
        <p:nvSpPr>
          <p:cNvPr id="3" name="Subtitle 2"/>
          <p:cNvSpPr>
            <a:spLocks noGrp="1"/>
          </p:cNvSpPr>
          <p:nvPr>
            <p:ph type="subTitle" idx="1"/>
          </p:nvPr>
        </p:nvSpPr>
        <p:spPr>
          <a:xfrm>
            <a:off x="1174653" y="-235634"/>
            <a:ext cx="6400799" cy="1752600"/>
          </a:xfrm>
        </p:spPr>
        <p:txBody>
          <a:bodyPr/>
          <a:lstStyle/>
          <a:p>
            <a:r>
              <a:rPr lang="en-US" dirty="0"/>
              <a:t>Warm-Up</a:t>
            </a:r>
          </a:p>
        </p:txBody>
      </p:sp>
    </p:spTree>
    <p:extLst>
      <p:ext uri="{BB962C8B-B14F-4D97-AF65-F5344CB8AC3E}">
        <p14:creationId xmlns:p14="http://schemas.microsoft.com/office/powerpoint/2010/main" val="2317823209"/>
      </p:ext>
    </p:extLst>
  </p:cSld>
  <p:clrMapOvr>
    <a:masterClrMapping/>
  </p:clrMapOvr>
</p:sld>
</file>

<file path=ppt/theme/theme1.xml><?xml version="1.0" encoding="utf-8"?>
<a:theme xmlns:a="http://schemas.openxmlformats.org/drawingml/2006/main" name="Custom Theme">
  <a:themeElements>
    <a:clrScheme name="Textured 1">
      <a:dk1>
        <a:srgbClr val="FFFFFF"/>
      </a:dk1>
      <a:lt1>
        <a:srgbClr val="2B5481"/>
      </a:lt1>
      <a:dk2>
        <a:srgbClr val="E5FFFF"/>
      </a:dk2>
      <a:lt2>
        <a:srgbClr val="003366"/>
      </a:lt2>
      <a:accent1>
        <a:srgbClr val="009999"/>
      </a:accent1>
      <a:accent2>
        <a:srgbClr val="336699"/>
      </a:accent2>
      <a:accent3>
        <a:srgbClr val="2B5481"/>
      </a:accent3>
      <a:accent4>
        <a:srgbClr val="009999"/>
      </a:accent4>
      <a:accent5>
        <a:srgbClr val="336699"/>
      </a:accent5>
      <a:accent6>
        <a:srgbClr val="2B5481"/>
      </a:accent6>
      <a:hlink>
        <a:srgbClr val="00CCFF"/>
      </a:hlink>
      <a:folHlink>
        <a:srgbClr val="FF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78632</TotalTime>
  <Words>2061</Words>
  <Application>Microsoft Office PowerPoint</Application>
  <PresentationFormat>On-screen Show (4:3)</PresentationFormat>
  <Paragraphs>228</Paragraphs>
  <Slides>64</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64</vt:i4>
      </vt:variant>
    </vt:vector>
  </HeadingPairs>
  <TitlesOfParts>
    <vt:vector size="67" baseType="lpstr">
      <vt:lpstr>Tahoma</vt:lpstr>
      <vt:lpstr>Arial</vt:lpstr>
      <vt:lpstr>Custom Theme</vt:lpstr>
      <vt:lpstr>What do you hope to gain/learn from this class?</vt:lpstr>
      <vt:lpstr>Write down the key topics you remember from both sports med 1&amp;2. </vt:lpstr>
      <vt:lpstr>Write down anything you would really like to learn about that is related to sports med that maybe has been covered briefly or not covered at all.</vt:lpstr>
      <vt:lpstr>What do you look forward to most in working your sport/what did you enjoy most about the sport?</vt:lpstr>
      <vt:lpstr>Sport</vt:lpstr>
      <vt:lpstr>Warm-Up</vt:lpstr>
      <vt:lpstr>Heads up Video </vt:lpstr>
      <vt:lpstr>What did you learn from the videos?</vt:lpstr>
      <vt:lpstr>What head injuries do you know of? How can they happen?</vt:lpstr>
      <vt:lpstr>Whats treatment for a nosebleed? Whats the initial difference between a sprained ankle and a potential fracture? What is an example of an EMS situation at a sport rotation? Are you allowed to make return to play decisions for your sports athletes?  </vt:lpstr>
      <vt:lpstr>What do you feel most confident in with the student hours. What do you feel least confident in doing in student hours? For each explain why and for least confident think of what would help improve confidence.</vt:lpstr>
      <vt:lpstr>What is proper treatment for patella  subluxation? What can be done for an athlete  experiencing heat exhaustion? If an athlete sprains their ankle but can  walk, what would treatment be? If an athlete collides heads what would  we do if potentially concussed? If an athlete cuts their arm and is  bleeding whats proper treatment? </vt:lpstr>
      <vt:lpstr>Head Injuries </vt:lpstr>
      <vt:lpstr>Concussion</vt:lpstr>
      <vt:lpstr>PowerPoint Presentation</vt:lpstr>
      <vt:lpstr>PowerPoint Presentation</vt:lpstr>
      <vt:lpstr>Signs and Symptoms</vt:lpstr>
      <vt:lpstr>Vocab. </vt:lpstr>
      <vt:lpstr>PowerPoint Presentation</vt:lpstr>
      <vt:lpstr>Predisposing Factors </vt:lpstr>
      <vt:lpstr>Risk Factors</vt:lpstr>
      <vt:lpstr>Mechanism </vt:lpstr>
      <vt:lpstr>PowerPoint Presentation</vt:lpstr>
      <vt:lpstr>PowerPoint Presentation</vt:lpstr>
      <vt:lpstr>Football hit concussion video</vt:lpstr>
      <vt:lpstr>PowerPoint Presentation</vt:lpstr>
      <vt:lpstr>Concussion Assesment</vt:lpstr>
      <vt:lpstr>Warm-Up</vt:lpstr>
      <vt:lpstr>Review</vt:lpstr>
      <vt:lpstr>Cranial Nerves</vt:lpstr>
      <vt:lpstr>With your group for notes</vt:lpstr>
      <vt:lpstr>IMPACT</vt:lpstr>
      <vt:lpstr>Warm-Up</vt:lpstr>
      <vt:lpstr>Review</vt:lpstr>
      <vt:lpstr>Warm-up</vt:lpstr>
      <vt:lpstr>Management </vt:lpstr>
      <vt:lpstr>Second impact syndrome</vt:lpstr>
      <vt:lpstr>Rehabilitation</vt:lpstr>
      <vt:lpstr>Rehab </vt:lpstr>
      <vt:lpstr>Prevention</vt:lpstr>
      <vt:lpstr>Warm-Up</vt:lpstr>
      <vt:lpstr>Warm-Up</vt:lpstr>
      <vt:lpstr>Baseline Testing</vt:lpstr>
      <vt:lpstr>Impact</vt:lpstr>
      <vt:lpstr>Return to play</vt:lpstr>
      <vt:lpstr>Warm-up</vt:lpstr>
      <vt:lpstr>review</vt:lpstr>
      <vt:lpstr>Individually or with partner</vt:lpstr>
      <vt:lpstr>SPRING SPORTS BEGIN!!!!</vt:lpstr>
      <vt:lpstr>Warm-Up</vt:lpstr>
      <vt:lpstr>Review</vt:lpstr>
      <vt:lpstr>Warm-Up</vt:lpstr>
      <vt:lpstr>Review</vt:lpstr>
      <vt:lpstr>REVIEW</vt:lpstr>
      <vt:lpstr>GFELLER-WALLER ACT</vt:lpstr>
      <vt:lpstr>Return to play</vt:lpstr>
      <vt:lpstr>Return to play</vt:lpstr>
      <vt:lpstr>Individually</vt:lpstr>
      <vt:lpstr>Warm-Up </vt:lpstr>
      <vt:lpstr>Review</vt:lpstr>
      <vt:lpstr>CTE</vt:lpstr>
      <vt:lpstr>Find out the following for CTE</vt:lpstr>
      <vt:lpstr> 4 Stages of CTE</vt:lpstr>
      <vt:lpstr>Intracranial Hematoma subdural or epidural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you hope to gain/learn from this class?</dc:title>
  <dc:creator>Brian Goodale</dc:creator>
  <cp:lastModifiedBy>Brian Goodale</cp:lastModifiedBy>
  <cp:revision>74</cp:revision>
  <dcterms:modified xsi:type="dcterms:W3CDTF">2020-02-25T23:17:57Z</dcterms:modified>
</cp:coreProperties>
</file>