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97" r:id="rId7"/>
    <p:sldId id="262" r:id="rId8"/>
    <p:sldId id="265" r:id="rId9"/>
    <p:sldId id="281" r:id="rId10"/>
    <p:sldId id="266" r:id="rId11"/>
    <p:sldId id="263" r:id="rId12"/>
    <p:sldId id="298" r:id="rId13"/>
    <p:sldId id="288" r:id="rId14"/>
    <p:sldId id="289" r:id="rId15"/>
    <p:sldId id="268" r:id="rId16"/>
    <p:sldId id="269" r:id="rId17"/>
    <p:sldId id="282" r:id="rId18"/>
    <p:sldId id="270" r:id="rId19"/>
    <p:sldId id="271" r:id="rId20"/>
    <p:sldId id="272" r:id="rId21"/>
    <p:sldId id="273" r:id="rId22"/>
    <p:sldId id="279" r:id="rId23"/>
    <p:sldId id="280" r:id="rId24"/>
    <p:sldId id="274" r:id="rId25"/>
    <p:sldId id="290" r:id="rId26"/>
    <p:sldId id="276" r:id="rId27"/>
    <p:sldId id="277" r:id="rId28"/>
    <p:sldId id="284" r:id="rId29"/>
    <p:sldId id="285" r:id="rId30"/>
    <p:sldId id="291" r:id="rId31"/>
    <p:sldId id="278" r:id="rId32"/>
    <p:sldId id="292" r:id="rId33"/>
    <p:sldId id="286" r:id="rId34"/>
    <p:sldId id="287" r:id="rId35"/>
    <p:sldId id="275" r:id="rId36"/>
    <p:sldId id="295" r:id="rId37"/>
    <p:sldId id="296" r:id="rId38"/>
    <p:sldId id="293" r:id="rId39"/>
    <p:sldId id="294" r:id="rId40"/>
    <p:sldId id="299" r:id="rId41"/>
    <p:sldId id="30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2" d="100"/>
          <a:sy n="72" d="100"/>
        </p:scale>
        <p:origin x="5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9/16/2019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sports medicine?</a:t>
            </a:r>
          </a:p>
        </p:txBody>
      </p:sp>
      <p:sp>
        <p:nvSpPr>
          <p:cNvPr id="3" name="Subtitle 2"/>
          <p:cNvSpPr>
            <a:spLocks noGrp="1"/>
          </p:cNvSpPr>
          <p:nvPr>
            <p:ph type="subTitle" idx="1"/>
          </p:nvPr>
        </p:nvSpPr>
        <p:spPr>
          <a:xfrm>
            <a:off x="2043849" y="858838"/>
            <a:ext cx="8791575" cy="1655762"/>
          </a:xfrm>
        </p:spPr>
        <p:txBody>
          <a:bodyPr>
            <a:normAutofit/>
          </a:bodyPr>
          <a:lstStyle/>
          <a:p>
            <a:r>
              <a:rPr lang="en-US" sz="4000" dirty="0" err="1"/>
              <a:t>Warm-UP</a:t>
            </a:r>
            <a:endParaRPr lang="en-US" sz="4000" dirty="0"/>
          </a:p>
        </p:txBody>
      </p:sp>
    </p:spTree>
    <p:extLst>
      <p:ext uri="{BB962C8B-B14F-4D97-AF65-F5344CB8AC3E}">
        <p14:creationId xmlns:p14="http://schemas.microsoft.com/office/powerpoint/2010/main" val="106171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are the 2 main domains that fall under the sports medicine umbrella term?</a:t>
            </a:r>
          </a:p>
          <a:p>
            <a:r>
              <a:rPr lang="en-US" dirty="0"/>
              <a:t>What are 3 jobs for each and what do they do?</a:t>
            </a:r>
          </a:p>
          <a:p>
            <a:r>
              <a:rPr lang="en-US" dirty="0"/>
              <a:t>What does it mean to have a comprehensive sports medicine team? </a:t>
            </a:r>
          </a:p>
          <a:p>
            <a:r>
              <a:rPr lang="en-US" dirty="0"/>
              <a:t>Why would you want a comprehensive team?</a:t>
            </a:r>
          </a:p>
        </p:txBody>
      </p:sp>
    </p:spTree>
    <p:extLst>
      <p:ext uri="{BB962C8B-B14F-4D97-AF65-F5344CB8AC3E}">
        <p14:creationId xmlns:p14="http://schemas.microsoft.com/office/powerpoint/2010/main" val="2122904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Sports medicine organizations</a:t>
            </a:r>
          </a:p>
        </p:txBody>
      </p:sp>
      <p:sp>
        <p:nvSpPr>
          <p:cNvPr id="3" name="Content Placeholder 2"/>
          <p:cNvSpPr>
            <a:spLocks noGrp="1"/>
          </p:cNvSpPr>
          <p:nvPr>
            <p:ph idx="1"/>
          </p:nvPr>
        </p:nvSpPr>
        <p:spPr/>
        <p:txBody>
          <a:bodyPr>
            <a:normAutofit/>
          </a:bodyPr>
          <a:lstStyle/>
          <a:p>
            <a:r>
              <a:rPr lang="en-US" dirty="0"/>
              <a:t>There are many organizations that benefit the sports medicine and athletic training fields. </a:t>
            </a:r>
          </a:p>
          <a:p>
            <a:r>
              <a:rPr lang="en-US" dirty="0"/>
              <a:t>These professional organizations are designed to:</a:t>
            </a:r>
          </a:p>
          <a:p>
            <a:pPr marL="914400" lvl="1" indent="-457200">
              <a:buFont typeface="+mj-lt"/>
              <a:buAutoNum type="arabicPeriod"/>
            </a:pPr>
            <a:r>
              <a:rPr lang="en-US" dirty="0"/>
              <a:t>Upgrade the field by devising and maintaining a set of professional standards including a code of ethics.</a:t>
            </a:r>
          </a:p>
          <a:p>
            <a:pPr marL="914400" lvl="1" indent="-457200">
              <a:buFont typeface="+mj-lt"/>
              <a:buAutoNum type="arabicPeriod"/>
            </a:pPr>
            <a:r>
              <a:rPr lang="en-US" dirty="0"/>
              <a:t>Bring together professionals to exchange ideas, conduct research, and solve issues</a:t>
            </a:r>
          </a:p>
          <a:p>
            <a:pPr marL="914400" lvl="1" indent="-457200">
              <a:buFont typeface="+mj-lt"/>
              <a:buAutoNum type="arabicPeriod"/>
            </a:pPr>
            <a:r>
              <a:rPr lang="en-US" dirty="0"/>
              <a:t>Create a team of similarly minded professionals to solve problems individually they couldn’t.</a:t>
            </a:r>
          </a:p>
        </p:txBody>
      </p:sp>
    </p:spTree>
    <p:extLst>
      <p:ext uri="{BB962C8B-B14F-4D97-AF65-F5344CB8AC3E}">
        <p14:creationId xmlns:p14="http://schemas.microsoft.com/office/powerpoint/2010/main" val="367590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Project</a:t>
            </a:r>
          </a:p>
        </p:txBody>
      </p:sp>
      <p:sp>
        <p:nvSpPr>
          <p:cNvPr id="3" name="Content Placeholder 2"/>
          <p:cNvSpPr>
            <a:spLocks noGrp="1"/>
          </p:cNvSpPr>
          <p:nvPr>
            <p:ph idx="1"/>
          </p:nvPr>
        </p:nvSpPr>
        <p:spPr/>
        <p:txBody>
          <a:bodyPr>
            <a:normAutofit fontScale="92500" lnSpcReduction="10000"/>
          </a:bodyPr>
          <a:lstStyle/>
          <a:p>
            <a:r>
              <a:rPr lang="en-US" dirty="0"/>
              <a:t>Choose a sports med career you are interested and create a presentation that must include:</a:t>
            </a:r>
          </a:p>
          <a:p>
            <a:pPr lvl="1"/>
            <a:r>
              <a:rPr lang="en-US" dirty="0"/>
              <a:t>Level of degree/schooling necessary</a:t>
            </a:r>
          </a:p>
          <a:p>
            <a:pPr lvl="1"/>
            <a:r>
              <a:rPr lang="en-US" dirty="0"/>
              <a:t>You will come up with a job description for them; determine whether performance enhancement or injury care management</a:t>
            </a:r>
          </a:p>
          <a:p>
            <a:pPr lvl="1"/>
            <a:r>
              <a:rPr lang="en-US" dirty="0"/>
              <a:t>Typical settings and hours worked</a:t>
            </a:r>
          </a:p>
          <a:p>
            <a:pPr lvl="1"/>
            <a:r>
              <a:rPr lang="en-US" dirty="0"/>
              <a:t>Professional organization</a:t>
            </a:r>
          </a:p>
          <a:p>
            <a:pPr lvl="1"/>
            <a:r>
              <a:rPr lang="en-US" dirty="0"/>
              <a:t>Salary</a:t>
            </a:r>
          </a:p>
          <a:p>
            <a:pPr lvl="1"/>
            <a:r>
              <a:rPr lang="en-US" dirty="0"/>
              <a:t>Creativity/images/sources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529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normAutofit/>
          </a:bodyPr>
          <a:lstStyle/>
          <a:p>
            <a:r>
              <a:rPr lang="en-US" sz="3200" dirty="0"/>
              <a:t>What do you think is the benefit of employing an Athletic Trainer?</a:t>
            </a:r>
          </a:p>
        </p:txBody>
      </p:sp>
    </p:spTree>
    <p:extLst>
      <p:ext uri="{BB962C8B-B14F-4D97-AF65-F5344CB8AC3E}">
        <p14:creationId xmlns:p14="http://schemas.microsoft.com/office/powerpoint/2010/main" val="286312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are benefits of professional organizations</a:t>
            </a:r>
          </a:p>
        </p:txBody>
      </p:sp>
    </p:spTree>
    <p:extLst>
      <p:ext uri="{BB962C8B-B14F-4D97-AF65-F5344CB8AC3E}">
        <p14:creationId xmlns:p14="http://schemas.microsoft.com/office/powerpoint/2010/main" val="1185996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Certified Athletic trainers</a:t>
            </a:r>
          </a:p>
        </p:txBody>
      </p:sp>
      <p:sp>
        <p:nvSpPr>
          <p:cNvPr id="3" name="Content Placeholder 2"/>
          <p:cNvSpPr>
            <a:spLocks noGrp="1"/>
          </p:cNvSpPr>
          <p:nvPr>
            <p:ph idx="1"/>
          </p:nvPr>
        </p:nvSpPr>
        <p:spPr>
          <a:xfrm>
            <a:off x="1008891" y="2097088"/>
            <a:ext cx="9905999" cy="3541714"/>
          </a:xfrm>
        </p:spPr>
        <p:txBody>
          <a:bodyPr>
            <a:normAutofit fontScale="92500" lnSpcReduction="20000"/>
          </a:bodyPr>
          <a:lstStyle/>
          <a:p>
            <a:pPr marL="0" indent="0">
              <a:buNone/>
            </a:pPr>
            <a:endParaRPr lang="en-US" dirty="0"/>
          </a:p>
          <a:p>
            <a:r>
              <a:rPr lang="en-US" dirty="0"/>
              <a:t>Have to complete the necessary pre-requisites in undergrad and apply for grad school.</a:t>
            </a:r>
          </a:p>
          <a:p>
            <a:r>
              <a:rPr lang="en-US" dirty="0"/>
              <a:t>Certified Athletic Trainers have to receive a degree from an accredited college or university. </a:t>
            </a:r>
          </a:p>
          <a:p>
            <a:r>
              <a:rPr lang="en-US" dirty="0"/>
              <a:t>Along with that they must pass a Board of Certification (BOC) exam.</a:t>
            </a:r>
          </a:p>
          <a:p>
            <a:r>
              <a:rPr lang="en-US" dirty="0"/>
              <a:t>After they complete both of those they become an ATC (Certified Athletic Trainer)</a:t>
            </a:r>
          </a:p>
          <a:p>
            <a:r>
              <a:rPr lang="en-US" dirty="0"/>
              <a:t>To become employed they must also be licensed in their state. (LAT) </a:t>
            </a:r>
          </a:p>
          <a:p>
            <a:endParaRPr lang="en-US" dirty="0"/>
          </a:p>
        </p:txBody>
      </p:sp>
    </p:spTree>
    <p:extLst>
      <p:ext uri="{BB962C8B-B14F-4D97-AF65-F5344CB8AC3E}">
        <p14:creationId xmlns:p14="http://schemas.microsoft.com/office/powerpoint/2010/main" val="238178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Athletic trainer’s continued</a:t>
            </a:r>
          </a:p>
        </p:txBody>
      </p:sp>
      <p:sp>
        <p:nvSpPr>
          <p:cNvPr id="3" name="Content Placeholder 2"/>
          <p:cNvSpPr>
            <a:spLocks noGrp="1"/>
          </p:cNvSpPr>
          <p:nvPr>
            <p:ph idx="1"/>
          </p:nvPr>
        </p:nvSpPr>
        <p:spPr/>
        <p:txBody>
          <a:bodyPr/>
          <a:lstStyle/>
          <a:p>
            <a:r>
              <a:rPr lang="en-US" dirty="0"/>
              <a:t>The role of the athletic trainer is to work in: prevention, management, evaluation, and rehabilitation of injuries related to physical activity.</a:t>
            </a:r>
          </a:p>
          <a:p>
            <a:r>
              <a:rPr lang="en-US" dirty="0"/>
              <a:t>In NC must work under a supervising physician that gives them a protocol</a:t>
            </a:r>
          </a:p>
        </p:txBody>
      </p:sp>
      <p:pic>
        <p:nvPicPr>
          <p:cNvPr id="4" name="Picture 3"/>
          <p:cNvPicPr>
            <a:picLocks noChangeAspect="1"/>
          </p:cNvPicPr>
          <p:nvPr/>
        </p:nvPicPr>
        <p:blipFill>
          <a:blip r:embed="rId2"/>
          <a:stretch>
            <a:fillRect/>
          </a:stretch>
        </p:blipFill>
        <p:spPr>
          <a:xfrm>
            <a:off x="1570146" y="4020344"/>
            <a:ext cx="3269867" cy="2175948"/>
          </a:xfrm>
          <a:prstGeom prst="rect">
            <a:avLst/>
          </a:prstGeom>
        </p:spPr>
      </p:pic>
      <p:pic>
        <p:nvPicPr>
          <p:cNvPr id="5" name="Picture 4"/>
          <p:cNvPicPr>
            <a:picLocks noChangeAspect="1"/>
          </p:cNvPicPr>
          <p:nvPr/>
        </p:nvPicPr>
        <p:blipFill>
          <a:blip r:embed="rId3"/>
          <a:stretch>
            <a:fillRect/>
          </a:stretch>
        </p:blipFill>
        <p:spPr>
          <a:xfrm>
            <a:off x="6373867" y="4077337"/>
            <a:ext cx="3195802" cy="2118956"/>
          </a:xfrm>
          <a:prstGeom prst="rect">
            <a:avLst/>
          </a:prstGeom>
        </p:spPr>
      </p:pic>
    </p:spTree>
    <p:extLst>
      <p:ext uri="{BB962C8B-B14F-4D97-AF65-F5344CB8AC3E}">
        <p14:creationId xmlns:p14="http://schemas.microsoft.com/office/powerpoint/2010/main" val="158663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Review</a:t>
            </a:r>
          </a:p>
        </p:txBody>
      </p:sp>
      <p:sp>
        <p:nvSpPr>
          <p:cNvPr id="3" name="Content Placeholder 2"/>
          <p:cNvSpPr>
            <a:spLocks noGrp="1"/>
          </p:cNvSpPr>
          <p:nvPr>
            <p:ph idx="1"/>
          </p:nvPr>
        </p:nvSpPr>
        <p:spPr/>
        <p:txBody>
          <a:bodyPr/>
          <a:lstStyle/>
          <a:p>
            <a:r>
              <a:rPr lang="en-US" dirty="0"/>
              <a:t>What is one thing having a professional organization does?</a:t>
            </a:r>
          </a:p>
          <a:p>
            <a:endParaRPr lang="en-US" dirty="0"/>
          </a:p>
          <a:p>
            <a:r>
              <a:rPr lang="en-US" dirty="0"/>
              <a:t>What is the process to become an Athletic Trainer?</a:t>
            </a:r>
          </a:p>
          <a:p>
            <a:endParaRPr lang="en-US" dirty="0"/>
          </a:p>
          <a:p>
            <a:r>
              <a:rPr lang="en-US" dirty="0"/>
              <a:t>What are 3 things an AT does?</a:t>
            </a:r>
          </a:p>
          <a:p>
            <a:endParaRPr lang="en-US" dirty="0"/>
          </a:p>
        </p:txBody>
      </p:sp>
    </p:spTree>
    <p:extLst>
      <p:ext uri="{BB962C8B-B14F-4D97-AF65-F5344CB8AC3E}">
        <p14:creationId xmlns:p14="http://schemas.microsoft.com/office/powerpoint/2010/main" val="3869884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Sports medicine team</a:t>
            </a:r>
          </a:p>
        </p:txBody>
      </p:sp>
      <p:sp>
        <p:nvSpPr>
          <p:cNvPr id="3" name="Content Placeholder 2"/>
          <p:cNvSpPr>
            <a:spLocks noGrp="1"/>
          </p:cNvSpPr>
          <p:nvPr>
            <p:ph idx="1"/>
          </p:nvPr>
        </p:nvSpPr>
        <p:spPr/>
        <p:txBody>
          <a:bodyPr/>
          <a:lstStyle/>
          <a:p>
            <a:r>
              <a:rPr lang="en-US" dirty="0"/>
              <a:t>For an injured athlete the main 3 people with the closest relationship to the athlete are going to be the Coach, Athletic Trainer, and Physician.</a:t>
            </a:r>
          </a:p>
          <a:p>
            <a:r>
              <a:rPr lang="en-US" dirty="0"/>
              <a:t>The main concern for each member of the sports medicine team should ALWAYS be the Athlete’s SAFETY</a:t>
            </a:r>
          </a:p>
          <a:p>
            <a:r>
              <a:rPr lang="en-US" dirty="0"/>
              <a:t>Can you think of a scenario recently where this seemed clouded or come up with one if you do not know of one.</a:t>
            </a:r>
          </a:p>
          <a:p>
            <a:endParaRPr lang="en-US" dirty="0"/>
          </a:p>
        </p:txBody>
      </p:sp>
    </p:spTree>
    <p:extLst>
      <p:ext uri="{BB962C8B-B14F-4D97-AF65-F5344CB8AC3E}">
        <p14:creationId xmlns:p14="http://schemas.microsoft.com/office/powerpoint/2010/main" val="934288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 ON a sheet of notebook paper: 10 Mins Turn in.</a:t>
            </a:r>
          </a:p>
        </p:txBody>
      </p:sp>
      <p:sp>
        <p:nvSpPr>
          <p:cNvPr id="3" name="Content Placeholder 2"/>
          <p:cNvSpPr>
            <a:spLocks noGrp="1"/>
          </p:cNvSpPr>
          <p:nvPr>
            <p:ph idx="1"/>
          </p:nvPr>
        </p:nvSpPr>
        <p:spPr/>
        <p:txBody>
          <a:bodyPr>
            <a:normAutofit fontScale="92500"/>
          </a:bodyPr>
          <a:lstStyle/>
          <a:p>
            <a:r>
              <a:rPr lang="en-US" dirty="0"/>
              <a:t>What are some things that a coach working in cooperation with an athletic trainer can do to help minimize the chances of injury?</a:t>
            </a:r>
          </a:p>
          <a:p>
            <a:endParaRPr lang="en-US" dirty="0"/>
          </a:p>
          <a:p>
            <a:r>
              <a:rPr lang="en-US" dirty="0"/>
              <a:t>How can the athletic trainer support a coach when managing an injured athlete?</a:t>
            </a:r>
          </a:p>
          <a:p>
            <a:endParaRPr lang="en-US" dirty="0"/>
          </a:p>
          <a:p>
            <a:r>
              <a:rPr lang="en-US" dirty="0"/>
              <a:t>Why must there be mutual trust between the athletic trainer and the head coach? How can it be gained and how can it be lost? (1 example for both AT and Coach)</a:t>
            </a:r>
          </a:p>
        </p:txBody>
      </p:sp>
    </p:spTree>
    <p:extLst>
      <p:ext uri="{BB962C8B-B14F-4D97-AF65-F5344CB8AC3E}">
        <p14:creationId xmlns:p14="http://schemas.microsoft.com/office/powerpoint/2010/main" val="345584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is the pattern for the ankle wrap?</a:t>
            </a:r>
          </a:p>
          <a:p>
            <a:r>
              <a:rPr lang="en-US" dirty="0"/>
              <a:t>Where do we start the elastic wraps?</a:t>
            </a:r>
          </a:p>
          <a:p>
            <a:r>
              <a:rPr lang="en-US" dirty="0"/>
              <a:t>What is prophylactic treatment?</a:t>
            </a:r>
          </a:p>
          <a:p>
            <a:r>
              <a:rPr lang="en-US" dirty="0"/>
              <a:t>What are 2 guidelines for elastic wraps?</a:t>
            </a:r>
          </a:p>
        </p:txBody>
      </p:sp>
    </p:spTree>
    <p:extLst>
      <p:ext uri="{BB962C8B-B14F-4D97-AF65-F5344CB8AC3E}">
        <p14:creationId xmlns:p14="http://schemas.microsoft.com/office/powerpoint/2010/main" val="2759115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lstStyle/>
          <a:p>
            <a:r>
              <a:rPr lang="en-US" dirty="0"/>
              <a:t>Why is it important to communicate with the family about their child’s injury and participation?</a:t>
            </a:r>
          </a:p>
        </p:txBody>
      </p:sp>
    </p:spTree>
    <p:extLst>
      <p:ext uri="{BB962C8B-B14F-4D97-AF65-F5344CB8AC3E}">
        <p14:creationId xmlns:p14="http://schemas.microsoft.com/office/powerpoint/2010/main" val="1960103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is the main organization for Athletic Trainers?</a:t>
            </a:r>
          </a:p>
          <a:p>
            <a:r>
              <a:rPr lang="en-US" dirty="0"/>
              <a:t>What are the requirements to become a certified athletic trainer?</a:t>
            </a:r>
          </a:p>
          <a:p>
            <a:r>
              <a:rPr lang="en-US" dirty="0"/>
              <a:t>What does LAT and ATC stand for?</a:t>
            </a:r>
          </a:p>
          <a:p>
            <a:r>
              <a:rPr lang="en-US" dirty="0"/>
              <a:t>Between sports medicine team what should always be the main priority?</a:t>
            </a:r>
          </a:p>
          <a:p>
            <a:r>
              <a:rPr lang="en-US" dirty="0"/>
              <a:t>How can coaches and </a:t>
            </a:r>
            <a:r>
              <a:rPr lang="en-US" dirty="0" err="1"/>
              <a:t>Ats</a:t>
            </a:r>
            <a:r>
              <a:rPr lang="en-US" dirty="0"/>
              <a:t> work together to provide the best environment for an athlete?</a:t>
            </a:r>
          </a:p>
        </p:txBody>
      </p:sp>
    </p:spTree>
    <p:extLst>
      <p:ext uri="{BB962C8B-B14F-4D97-AF65-F5344CB8AC3E}">
        <p14:creationId xmlns:p14="http://schemas.microsoft.com/office/powerpoint/2010/main" val="207258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Warm-UP</a:t>
            </a:r>
            <a:endParaRPr lang="en-US" dirty="0"/>
          </a:p>
        </p:txBody>
      </p:sp>
      <p:sp>
        <p:nvSpPr>
          <p:cNvPr id="3" name="Content Placeholder 2"/>
          <p:cNvSpPr>
            <a:spLocks noGrp="1"/>
          </p:cNvSpPr>
          <p:nvPr>
            <p:ph idx="1"/>
          </p:nvPr>
        </p:nvSpPr>
        <p:spPr/>
        <p:txBody>
          <a:bodyPr/>
          <a:lstStyle/>
          <a:p>
            <a:r>
              <a:rPr lang="en-US" dirty="0"/>
              <a:t>Why should there be an Athletic Trainer at a high school sporting event?</a:t>
            </a:r>
          </a:p>
        </p:txBody>
      </p:sp>
    </p:spTree>
    <p:extLst>
      <p:ext uri="{BB962C8B-B14F-4D97-AF65-F5344CB8AC3E}">
        <p14:creationId xmlns:p14="http://schemas.microsoft.com/office/powerpoint/2010/main" val="441813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are 3 professions that could be part of the sports medicine team?</a:t>
            </a:r>
          </a:p>
          <a:p>
            <a:r>
              <a:rPr lang="en-US" dirty="0"/>
              <a:t>What is the certification abbreviation for an Athletic Trainer?</a:t>
            </a:r>
          </a:p>
          <a:p>
            <a:r>
              <a:rPr lang="en-US" dirty="0"/>
              <a:t>What is the licensure abbreviation for an Athletic Trainer?</a:t>
            </a:r>
          </a:p>
          <a:p>
            <a:endParaRPr lang="en-US" dirty="0"/>
          </a:p>
          <a:p>
            <a:endParaRPr lang="en-US" dirty="0"/>
          </a:p>
        </p:txBody>
      </p:sp>
    </p:spTree>
    <p:extLst>
      <p:ext uri="{BB962C8B-B14F-4D97-AF65-F5344CB8AC3E}">
        <p14:creationId xmlns:p14="http://schemas.microsoft.com/office/powerpoint/2010/main" val="2665836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in Sports medicine team</a:t>
            </a:r>
          </a:p>
        </p:txBody>
      </p:sp>
      <p:sp>
        <p:nvSpPr>
          <p:cNvPr id="3" name="Content Placeholder 2"/>
          <p:cNvSpPr>
            <a:spLocks noGrp="1"/>
          </p:cNvSpPr>
          <p:nvPr>
            <p:ph idx="1"/>
          </p:nvPr>
        </p:nvSpPr>
        <p:spPr/>
        <p:txBody>
          <a:bodyPr/>
          <a:lstStyle/>
          <a:p>
            <a:r>
              <a:rPr lang="en-US" dirty="0"/>
              <a:t>In high school, who is going to make the decisions on where the injured athlete and when the athlete gets seen by a physician if necessary?</a:t>
            </a:r>
          </a:p>
          <a:p>
            <a:r>
              <a:rPr lang="en-US" dirty="0"/>
              <a:t>Important to let the family know what is going on to ensure that the athlete is taking care of themselves away from the school and if needed the athlete is seen by a physician.</a:t>
            </a:r>
          </a:p>
          <a:p>
            <a:r>
              <a:rPr lang="en-US" dirty="0"/>
              <a:t>Who makes the decision what physician the athlete is seen by? What can determine where they go?</a:t>
            </a:r>
          </a:p>
        </p:txBody>
      </p:sp>
    </p:spTree>
    <p:extLst>
      <p:ext uri="{BB962C8B-B14F-4D97-AF65-F5344CB8AC3E}">
        <p14:creationId xmlns:p14="http://schemas.microsoft.com/office/powerpoint/2010/main" val="129029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normAutofit/>
          </a:bodyPr>
          <a:lstStyle/>
          <a:p>
            <a:r>
              <a:rPr lang="en-US" sz="3200" dirty="0"/>
              <a:t>How does coaching impact player’s safety?</a:t>
            </a:r>
          </a:p>
        </p:txBody>
      </p:sp>
    </p:spTree>
    <p:extLst>
      <p:ext uri="{BB962C8B-B14F-4D97-AF65-F5344CB8AC3E}">
        <p14:creationId xmlns:p14="http://schemas.microsoft.com/office/powerpoint/2010/main" val="23862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of the coach</a:t>
            </a:r>
          </a:p>
        </p:txBody>
      </p:sp>
      <p:sp>
        <p:nvSpPr>
          <p:cNvPr id="3" name="Content Placeholder 2"/>
          <p:cNvSpPr>
            <a:spLocks noGrp="1"/>
          </p:cNvSpPr>
          <p:nvPr>
            <p:ph idx="1"/>
          </p:nvPr>
        </p:nvSpPr>
        <p:spPr/>
        <p:txBody>
          <a:bodyPr/>
          <a:lstStyle/>
          <a:p>
            <a:r>
              <a:rPr lang="en-US" dirty="0"/>
              <a:t>If there is no AT </a:t>
            </a:r>
            <a:r>
              <a:rPr lang="en-US" dirty="0" err="1"/>
              <a:t>at</a:t>
            </a:r>
            <a:r>
              <a:rPr lang="en-US" dirty="0"/>
              <a:t> a school or the AT is not present at the time who becomes fully responsible for the health of the athletes?</a:t>
            </a:r>
          </a:p>
          <a:p>
            <a:r>
              <a:rPr lang="en-US" dirty="0"/>
              <a:t>Spend 3 minutes coming up with as many ways possible that a coach prevents injury.</a:t>
            </a:r>
          </a:p>
          <a:p>
            <a:r>
              <a:rPr lang="en-US" dirty="0"/>
              <a:t>All coaches should be CPR/ First Aid certified!</a:t>
            </a:r>
          </a:p>
          <a:p>
            <a:pPr lvl="1"/>
            <a:r>
              <a:rPr lang="en-US" dirty="0"/>
              <a:t>Why?</a:t>
            </a:r>
          </a:p>
          <a:p>
            <a:r>
              <a:rPr lang="en-US" dirty="0"/>
              <a:t>Could there be a punishment if they are not? How?</a:t>
            </a:r>
          </a:p>
        </p:txBody>
      </p:sp>
    </p:spTree>
    <p:extLst>
      <p:ext uri="{BB962C8B-B14F-4D97-AF65-F5344CB8AC3E}">
        <p14:creationId xmlns:p14="http://schemas.microsoft.com/office/powerpoint/2010/main" val="393933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with table to answer these</a:t>
            </a:r>
          </a:p>
        </p:txBody>
      </p:sp>
      <p:sp>
        <p:nvSpPr>
          <p:cNvPr id="3" name="Content Placeholder 2"/>
          <p:cNvSpPr>
            <a:spLocks noGrp="1"/>
          </p:cNvSpPr>
          <p:nvPr>
            <p:ph idx="1"/>
          </p:nvPr>
        </p:nvSpPr>
        <p:spPr/>
        <p:txBody>
          <a:bodyPr>
            <a:normAutofit/>
          </a:bodyPr>
          <a:lstStyle/>
          <a:p>
            <a:r>
              <a:rPr lang="en-US" dirty="0"/>
              <a:t>How does coaching technique play a part in preventing injuries?</a:t>
            </a:r>
          </a:p>
          <a:p>
            <a:r>
              <a:rPr lang="en-US" dirty="0"/>
              <a:t>What sports specifically should be cautious?</a:t>
            </a:r>
          </a:p>
          <a:p>
            <a:r>
              <a:rPr lang="en-US" dirty="0"/>
              <a:t>Who makes final decision on return to play decisions?</a:t>
            </a:r>
          </a:p>
          <a:p>
            <a:r>
              <a:rPr lang="en-US" dirty="0"/>
              <a:t>Who on the sports medicine team works most with injured athlete?</a:t>
            </a:r>
          </a:p>
          <a:p>
            <a:r>
              <a:rPr lang="en-US" dirty="0"/>
              <a:t>Come up with at least 6 different employment settings an Athletic Trainer can be employed in.</a:t>
            </a:r>
          </a:p>
          <a:p>
            <a:pPr marL="457200" lvl="1" indent="0">
              <a:buNone/>
            </a:pPr>
            <a:endParaRPr lang="en-US" dirty="0"/>
          </a:p>
        </p:txBody>
      </p:sp>
    </p:spTree>
    <p:extLst>
      <p:ext uri="{BB962C8B-B14F-4D97-AF65-F5344CB8AC3E}">
        <p14:creationId xmlns:p14="http://schemas.microsoft.com/office/powerpoint/2010/main" val="976035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Warm-Up</a:t>
            </a:r>
          </a:p>
        </p:txBody>
      </p:sp>
      <p:sp>
        <p:nvSpPr>
          <p:cNvPr id="3" name="Content Placeholder 2"/>
          <p:cNvSpPr>
            <a:spLocks noGrp="1"/>
          </p:cNvSpPr>
          <p:nvPr>
            <p:ph idx="1"/>
          </p:nvPr>
        </p:nvSpPr>
        <p:spPr>
          <a:xfrm>
            <a:off x="1141412" y="1673817"/>
            <a:ext cx="9905999" cy="4117384"/>
          </a:xfrm>
        </p:spPr>
        <p:txBody>
          <a:bodyPr/>
          <a:lstStyle/>
          <a:p>
            <a:r>
              <a:rPr lang="en-US" dirty="0"/>
              <a:t>Why should there be an Athletic Trainer at high school sporting events? </a:t>
            </a:r>
          </a:p>
        </p:txBody>
      </p:sp>
    </p:spTree>
    <p:extLst>
      <p:ext uri="{BB962C8B-B14F-4D97-AF65-F5344CB8AC3E}">
        <p14:creationId xmlns:p14="http://schemas.microsoft.com/office/powerpoint/2010/main" val="2789694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Review</a:t>
            </a:r>
          </a:p>
        </p:txBody>
      </p:sp>
      <p:sp>
        <p:nvSpPr>
          <p:cNvPr id="3" name="Content Placeholder 2"/>
          <p:cNvSpPr>
            <a:spLocks noGrp="1"/>
          </p:cNvSpPr>
          <p:nvPr>
            <p:ph idx="1"/>
          </p:nvPr>
        </p:nvSpPr>
        <p:spPr/>
        <p:txBody>
          <a:bodyPr/>
          <a:lstStyle/>
          <a:p>
            <a:r>
              <a:rPr lang="en-US" dirty="0"/>
              <a:t>Why is it important to keep the parents informed about what is going on with the injured athlete?</a:t>
            </a:r>
          </a:p>
          <a:p>
            <a:r>
              <a:rPr lang="en-US" dirty="0"/>
              <a:t>Why does it matter where the athlete goes when they are injured?</a:t>
            </a:r>
          </a:p>
          <a:p>
            <a:r>
              <a:rPr lang="en-US" dirty="0"/>
              <a:t>Why should a coach be CPR/First Aid certified?</a:t>
            </a:r>
          </a:p>
          <a:p>
            <a:r>
              <a:rPr lang="en-US" dirty="0"/>
              <a:t>What sports need to emphasize coaching technique to avoid injuries?</a:t>
            </a:r>
          </a:p>
          <a:p>
            <a:r>
              <a:rPr lang="en-US" dirty="0"/>
              <a:t>Who makes the final say in an athlete’s return to play?</a:t>
            </a:r>
          </a:p>
          <a:p>
            <a:endParaRPr lang="en-US" dirty="0"/>
          </a:p>
          <a:p>
            <a:endParaRPr lang="en-US" dirty="0"/>
          </a:p>
        </p:txBody>
      </p:sp>
    </p:spTree>
    <p:extLst>
      <p:ext uri="{BB962C8B-B14F-4D97-AF65-F5344CB8AC3E}">
        <p14:creationId xmlns:p14="http://schemas.microsoft.com/office/powerpoint/2010/main" val="3367293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2: Sports medicine Team</a:t>
            </a:r>
          </a:p>
        </p:txBody>
      </p:sp>
      <p:pic>
        <p:nvPicPr>
          <p:cNvPr id="4" name="Content Placeholder 3"/>
          <p:cNvPicPr>
            <a:picLocks noGrp="1" noChangeAspect="1"/>
          </p:cNvPicPr>
          <p:nvPr>
            <p:ph idx="1"/>
          </p:nvPr>
        </p:nvPicPr>
        <p:blipFill>
          <a:blip r:embed="rId2"/>
          <a:stretch>
            <a:fillRect/>
          </a:stretch>
        </p:blipFill>
        <p:spPr>
          <a:xfrm>
            <a:off x="2290852" y="2189409"/>
            <a:ext cx="5909064" cy="2400557"/>
          </a:xfrm>
          <a:prstGeom prst="rect">
            <a:avLst/>
          </a:prstGeom>
        </p:spPr>
      </p:pic>
    </p:spTree>
    <p:extLst>
      <p:ext uri="{BB962C8B-B14F-4D97-AF65-F5344CB8AC3E}">
        <p14:creationId xmlns:p14="http://schemas.microsoft.com/office/powerpoint/2010/main" val="3302578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Individually</a:t>
            </a:r>
          </a:p>
        </p:txBody>
      </p:sp>
      <p:sp>
        <p:nvSpPr>
          <p:cNvPr id="3" name="Content Placeholder 2"/>
          <p:cNvSpPr>
            <a:spLocks noGrp="1"/>
          </p:cNvSpPr>
          <p:nvPr>
            <p:ph idx="1"/>
          </p:nvPr>
        </p:nvSpPr>
        <p:spPr/>
        <p:txBody>
          <a:bodyPr/>
          <a:lstStyle/>
          <a:p>
            <a:r>
              <a:rPr lang="en-US" dirty="0"/>
              <a:t>Come up with 5 characteristics you feel are important for an Athletic Trainer to have. Explain why for each.</a:t>
            </a:r>
          </a:p>
        </p:txBody>
      </p:sp>
    </p:spTree>
    <p:extLst>
      <p:ext uri="{BB962C8B-B14F-4D97-AF65-F5344CB8AC3E}">
        <p14:creationId xmlns:p14="http://schemas.microsoft.com/office/powerpoint/2010/main" val="843036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Athletic Trainer</a:t>
            </a:r>
          </a:p>
        </p:txBody>
      </p:sp>
      <p:sp>
        <p:nvSpPr>
          <p:cNvPr id="3" name="Content Placeholder 2"/>
          <p:cNvSpPr>
            <a:spLocks noGrp="1"/>
          </p:cNvSpPr>
          <p:nvPr>
            <p:ph idx="1"/>
          </p:nvPr>
        </p:nvSpPr>
        <p:spPr/>
        <p:txBody>
          <a:bodyPr/>
          <a:lstStyle/>
          <a:p>
            <a:r>
              <a:rPr lang="en-US" dirty="0"/>
              <a:t>Using your phones, find at least 5 employment settings an Athletic Trainer could work in?</a:t>
            </a:r>
          </a:p>
          <a:p>
            <a:endParaRPr lang="en-US" dirty="0"/>
          </a:p>
        </p:txBody>
      </p:sp>
    </p:spTree>
    <p:extLst>
      <p:ext uri="{BB962C8B-B14F-4D97-AF65-F5344CB8AC3E}">
        <p14:creationId xmlns:p14="http://schemas.microsoft.com/office/powerpoint/2010/main" val="2963896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a:t>
            </a:r>
            <a:r>
              <a:rPr lang="en-US" dirty="0" err="1"/>
              <a:t>Pg</a:t>
            </a:r>
            <a:r>
              <a:rPr lang="en-US" dirty="0"/>
              <a:t> 9/10/11</a:t>
            </a:r>
          </a:p>
        </p:txBody>
      </p:sp>
      <p:sp>
        <p:nvSpPr>
          <p:cNvPr id="3" name="Content Placeholder 2"/>
          <p:cNvSpPr>
            <a:spLocks noGrp="1"/>
          </p:cNvSpPr>
          <p:nvPr>
            <p:ph idx="1"/>
          </p:nvPr>
        </p:nvSpPr>
        <p:spPr>
          <a:xfrm>
            <a:off x="540327" y="1745673"/>
            <a:ext cx="11076709" cy="4862945"/>
          </a:xfrm>
        </p:spPr>
        <p:txBody>
          <a:bodyPr>
            <a:normAutofit/>
          </a:bodyPr>
          <a:lstStyle/>
          <a:p>
            <a:r>
              <a:rPr lang="en-US" dirty="0"/>
              <a:t>Who deals with the athlete from time of initial injury until complete return to play?</a:t>
            </a:r>
          </a:p>
          <a:p>
            <a:r>
              <a:rPr lang="en-US" dirty="0"/>
              <a:t>What are the roles of an Athletic Trainer?</a:t>
            </a:r>
          </a:p>
          <a:p>
            <a:r>
              <a:rPr lang="en-US" dirty="0"/>
              <a:t>Who established specific requirements for an individual to become certified?</a:t>
            </a:r>
          </a:p>
          <a:p>
            <a:r>
              <a:rPr lang="en-US" dirty="0"/>
              <a:t>How do you become an ATC?</a:t>
            </a:r>
          </a:p>
          <a:p>
            <a:r>
              <a:rPr lang="en-US" dirty="0"/>
              <a:t>What are 5 methods for injury prevention?</a:t>
            </a:r>
          </a:p>
          <a:p>
            <a:r>
              <a:rPr lang="en-US" dirty="0"/>
              <a:t>Why is the initial evaluation so important?</a:t>
            </a:r>
          </a:p>
          <a:p>
            <a:pPr lvl="1"/>
            <a:r>
              <a:rPr lang="en-US" dirty="0"/>
              <a:t>What can mask an injury?</a:t>
            </a:r>
          </a:p>
          <a:p>
            <a:r>
              <a:rPr lang="en-US" dirty="0"/>
              <a:t>What is involved in Healthcare Administration Roles</a:t>
            </a:r>
          </a:p>
          <a:p>
            <a:endParaRPr lang="en-US" dirty="0"/>
          </a:p>
        </p:txBody>
      </p:sp>
    </p:spTree>
    <p:extLst>
      <p:ext uri="{BB962C8B-B14F-4D97-AF65-F5344CB8AC3E}">
        <p14:creationId xmlns:p14="http://schemas.microsoft.com/office/powerpoint/2010/main" val="638590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lstStyle/>
          <a:p>
            <a:r>
              <a:rPr lang="en-US" dirty="0"/>
              <a:t>Is a high school athlete able to refuse treatment that the coach or athletic trainer feel is necessary for them? Why/why not?</a:t>
            </a:r>
          </a:p>
        </p:txBody>
      </p:sp>
    </p:spTree>
    <p:extLst>
      <p:ext uri="{BB962C8B-B14F-4D97-AF65-F5344CB8AC3E}">
        <p14:creationId xmlns:p14="http://schemas.microsoft.com/office/powerpoint/2010/main" val="1471417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are 3 settings an AT can work in?</a:t>
            </a:r>
          </a:p>
          <a:p>
            <a:endParaRPr lang="en-US" dirty="0"/>
          </a:p>
          <a:p>
            <a:r>
              <a:rPr lang="en-US" dirty="0"/>
              <a:t>What are 2 sport specific actions that technique is important for teaching?</a:t>
            </a:r>
          </a:p>
          <a:p>
            <a:endParaRPr lang="en-US" dirty="0"/>
          </a:p>
          <a:p>
            <a:r>
              <a:rPr lang="en-US" dirty="0"/>
              <a:t>Who makes final decision on an athlete not playing?</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852617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add to notes from yesterday</a:t>
            </a:r>
          </a:p>
        </p:txBody>
      </p:sp>
      <p:sp>
        <p:nvSpPr>
          <p:cNvPr id="3" name="Content Placeholder 2"/>
          <p:cNvSpPr>
            <a:spLocks noGrp="1"/>
          </p:cNvSpPr>
          <p:nvPr>
            <p:ph idx="1"/>
          </p:nvPr>
        </p:nvSpPr>
        <p:spPr/>
        <p:txBody>
          <a:bodyPr/>
          <a:lstStyle/>
          <a:p>
            <a:r>
              <a:rPr lang="en-US" dirty="0"/>
              <a:t>3 things that can mask an injury if evaluated after a while?</a:t>
            </a:r>
          </a:p>
          <a:p>
            <a:endParaRPr lang="en-US" dirty="0"/>
          </a:p>
        </p:txBody>
      </p:sp>
    </p:spTree>
    <p:extLst>
      <p:ext uri="{BB962C8B-B14F-4D97-AF65-F5344CB8AC3E}">
        <p14:creationId xmlns:p14="http://schemas.microsoft.com/office/powerpoint/2010/main" val="3062862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Reveiw</a:t>
            </a:r>
            <a:endParaRPr lang="en-US" dirty="0"/>
          </a:p>
        </p:txBody>
      </p:sp>
      <p:sp>
        <p:nvSpPr>
          <p:cNvPr id="3" name="Content Placeholder 2"/>
          <p:cNvSpPr>
            <a:spLocks noGrp="1"/>
          </p:cNvSpPr>
          <p:nvPr>
            <p:ph idx="1"/>
          </p:nvPr>
        </p:nvSpPr>
        <p:spPr/>
        <p:txBody>
          <a:bodyPr/>
          <a:lstStyle/>
          <a:p>
            <a:r>
              <a:rPr lang="en-US" dirty="0"/>
              <a:t>Who does the AT work with to design rehab protocol?</a:t>
            </a:r>
          </a:p>
          <a:p>
            <a:r>
              <a:rPr lang="en-US" dirty="0"/>
              <a:t>Who oversees the rehab process?</a:t>
            </a:r>
          </a:p>
          <a:p>
            <a:r>
              <a:rPr lang="en-US" dirty="0"/>
              <a:t>What is part of the organization and administrative role of athletic training?</a:t>
            </a:r>
          </a:p>
          <a:p>
            <a:r>
              <a:rPr lang="en-US" dirty="0"/>
              <a:t>Who developed a code of Ethics for AT’s</a:t>
            </a:r>
          </a:p>
          <a:p>
            <a:r>
              <a:rPr lang="en-US" dirty="0"/>
              <a:t>What can be a consequence of unethical behavior?</a:t>
            </a:r>
          </a:p>
        </p:txBody>
      </p:sp>
    </p:spTree>
    <p:extLst>
      <p:ext uri="{BB962C8B-B14F-4D97-AF65-F5344CB8AC3E}">
        <p14:creationId xmlns:p14="http://schemas.microsoft.com/office/powerpoint/2010/main" val="2276485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lstStyle/>
          <a:p>
            <a:r>
              <a:rPr lang="en-US" dirty="0"/>
              <a:t>Do you think there is a law that requires AT </a:t>
            </a:r>
            <a:r>
              <a:rPr lang="en-US" dirty="0" err="1"/>
              <a:t>at</a:t>
            </a:r>
            <a:r>
              <a:rPr lang="en-US" dirty="0"/>
              <a:t> a high school. Should there? </a:t>
            </a:r>
          </a:p>
        </p:txBody>
      </p:sp>
    </p:spTree>
    <p:extLst>
      <p:ext uri="{BB962C8B-B14F-4D97-AF65-F5344CB8AC3E}">
        <p14:creationId xmlns:p14="http://schemas.microsoft.com/office/powerpoint/2010/main" val="3433683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lstStyle/>
          <a:p>
            <a:r>
              <a:rPr lang="en-US" dirty="0"/>
              <a:t>After an ATC obtains a degree should they have to continue their education afterwards? Why/why not?</a:t>
            </a:r>
          </a:p>
        </p:txBody>
      </p:sp>
    </p:spTree>
    <p:extLst>
      <p:ext uri="{BB962C8B-B14F-4D97-AF65-F5344CB8AC3E}">
        <p14:creationId xmlns:p14="http://schemas.microsoft.com/office/powerpoint/2010/main" val="3276733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What are 3 things that mask an injury?</a:t>
            </a:r>
          </a:p>
          <a:p>
            <a:r>
              <a:rPr lang="en-US" dirty="0"/>
              <a:t>What are 5 methods of injury prevention?</a:t>
            </a:r>
          </a:p>
          <a:p>
            <a:r>
              <a:rPr lang="en-US" dirty="0"/>
              <a:t>Why is the initial evaluation of an injury most important?</a:t>
            </a:r>
          </a:p>
          <a:p>
            <a:r>
              <a:rPr lang="en-US" dirty="0"/>
              <a:t>What are 3 roles of an Athletic Trainer?</a:t>
            </a:r>
          </a:p>
        </p:txBody>
      </p:sp>
    </p:spTree>
    <p:extLst>
      <p:ext uri="{BB962C8B-B14F-4D97-AF65-F5344CB8AC3E}">
        <p14:creationId xmlns:p14="http://schemas.microsoft.com/office/powerpoint/2010/main" val="319572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sports medicine?</a:t>
            </a:r>
          </a:p>
        </p:txBody>
      </p:sp>
      <p:sp>
        <p:nvSpPr>
          <p:cNvPr id="3" name="Content Placeholder 2"/>
          <p:cNvSpPr>
            <a:spLocks noGrp="1"/>
          </p:cNvSpPr>
          <p:nvPr>
            <p:ph idx="1"/>
          </p:nvPr>
        </p:nvSpPr>
        <p:spPr/>
        <p:txBody>
          <a:bodyPr/>
          <a:lstStyle/>
          <a:p>
            <a:r>
              <a:rPr lang="en-US" dirty="0"/>
              <a:t>Sports medicine is a broad term for the fields of medical practice related to physical activity and sports. </a:t>
            </a:r>
          </a:p>
          <a:p>
            <a:r>
              <a:rPr lang="en-US" dirty="0"/>
              <a:t>It is an umbrella term for many practices that relate to both performance enhancement and injury care &amp; management.</a:t>
            </a:r>
          </a:p>
          <a:p>
            <a:r>
              <a:rPr lang="en-US" dirty="0"/>
              <a:t>What does performance enhancement mean?</a:t>
            </a:r>
          </a:p>
          <a:p>
            <a:r>
              <a:rPr lang="en-US" dirty="0"/>
              <a:t>What does injury care &amp; management mean?</a:t>
            </a:r>
          </a:p>
        </p:txBody>
      </p:sp>
    </p:spTree>
    <p:extLst>
      <p:ext uri="{BB962C8B-B14F-4D97-AF65-F5344CB8AC3E}">
        <p14:creationId xmlns:p14="http://schemas.microsoft.com/office/powerpoint/2010/main" val="40562077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6FC5-3E9D-48A4-98A7-3B41626CD9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36FC3F-3E4D-41F8-8618-B179F6AAA72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79075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04093-6A73-43A7-8117-9E07DFAAD1CF}"/>
              </a:ext>
            </a:extLst>
          </p:cNvPr>
          <p:cNvSpPr>
            <a:spLocks noGrp="1"/>
          </p:cNvSpPr>
          <p:nvPr>
            <p:ph type="title"/>
          </p:nvPr>
        </p:nvSpPr>
        <p:spPr/>
        <p:txBody>
          <a:bodyPr/>
          <a:lstStyle/>
          <a:p>
            <a:r>
              <a:rPr lang="en-US" dirty="0"/>
              <a:t>With partner come up with 10 question review</a:t>
            </a:r>
          </a:p>
        </p:txBody>
      </p:sp>
      <p:sp>
        <p:nvSpPr>
          <p:cNvPr id="3" name="Content Placeholder 2">
            <a:extLst>
              <a:ext uri="{FF2B5EF4-FFF2-40B4-BE49-F238E27FC236}">
                <a16:creationId xmlns:a16="http://schemas.microsoft.com/office/drawing/2014/main" id="{850C8C2E-B460-414E-B13E-169966A153C7}"/>
              </a:ext>
            </a:extLst>
          </p:cNvPr>
          <p:cNvSpPr>
            <a:spLocks noGrp="1"/>
          </p:cNvSpPr>
          <p:nvPr>
            <p:ph idx="1"/>
          </p:nvPr>
        </p:nvSpPr>
        <p:spPr/>
        <p:txBody>
          <a:bodyPr>
            <a:normAutofit/>
          </a:bodyPr>
          <a:lstStyle/>
          <a:p>
            <a:r>
              <a:rPr lang="en-US" sz="5400" dirty="0"/>
              <a:t>5 multiple choice</a:t>
            </a:r>
          </a:p>
          <a:p>
            <a:r>
              <a:rPr lang="en-US" sz="5400" dirty="0"/>
              <a:t>5 fill in blank/short response</a:t>
            </a:r>
          </a:p>
        </p:txBody>
      </p:sp>
    </p:spTree>
    <p:extLst>
      <p:ext uri="{BB962C8B-B14F-4D97-AF65-F5344CB8AC3E}">
        <p14:creationId xmlns:p14="http://schemas.microsoft.com/office/powerpoint/2010/main" val="11093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Spend 15 mins to add to notes</a:t>
            </a:r>
          </a:p>
        </p:txBody>
      </p:sp>
      <p:sp>
        <p:nvSpPr>
          <p:cNvPr id="3" name="Content Placeholder 2"/>
          <p:cNvSpPr>
            <a:spLocks noGrp="1"/>
          </p:cNvSpPr>
          <p:nvPr>
            <p:ph idx="1"/>
          </p:nvPr>
        </p:nvSpPr>
        <p:spPr/>
        <p:txBody>
          <a:bodyPr>
            <a:normAutofit fontScale="92500" lnSpcReduction="10000"/>
          </a:bodyPr>
          <a:lstStyle/>
          <a:p>
            <a:r>
              <a:rPr lang="en-US" dirty="0"/>
              <a:t>Identify at least 4 professions that could fall under the performance enhancement portion of sports medicine. Give a brief explanation what they do and how it enhances performance</a:t>
            </a:r>
          </a:p>
          <a:p>
            <a:endParaRPr lang="en-US" dirty="0"/>
          </a:p>
          <a:p>
            <a:r>
              <a:rPr lang="en-US" dirty="0"/>
              <a:t>Identify at least 5 professions that could fall under the injury care &amp; management portion of sports medicine. Give a brief explanation what they do and how they fit in this portion.</a:t>
            </a:r>
          </a:p>
          <a:p>
            <a:r>
              <a:rPr lang="en-US" dirty="0"/>
              <a:t>Why is it important to have a comprehensive sports medicine team?</a:t>
            </a:r>
          </a:p>
        </p:txBody>
      </p:sp>
    </p:spTree>
    <p:extLst>
      <p:ext uri="{BB962C8B-B14F-4D97-AF65-F5344CB8AC3E}">
        <p14:creationId xmlns:p14="http://schemas.microsoft.com/office/powerpoint/2010/main" val="9266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normAutofit/>
          </a:bodyPr>
          <a:lstStyle/>
          <a:p>
            <a:r>
              <a:rPr lang="en-US" sz="3200" dirty="0"/>
              <a:t>What do you know about concussions?</a:t>
            </a:r>
          </a:p>
        </p:txBody>
      </p:sp>
    </p:spTree>
    <p:extLst>
      <p:ext uri="{BB962C8B-B14F-4D97-AF65-F5344CB8AC3E}">
        <p14:creationId xmlns:p14="http://schemas.microsoft.com/office/powerpoint/2010/main" val="327443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3" name="Content Placeholder 2"/>
          <p:cNvSpPr>
            <a:spLocks noGrp="1"/>
          </p:cNvSpPr>
          <p:nvPr>
            <p:ph idx="1"/>
          </p:nvPr>
        </p:nvSpPr>
        <p:spPr/>
        <p:txBody>
          <a:bodyPr>
            <a:normAutofit/>
          </a:bodyPr>
          <a:lstStyle/>
          <a:p>
            <a:r>
              <a:rPr lang="en-US" dirty="0"/>
              <a:t>Why do you think it is important to have a comprehensive sports medicine team? </a:t>
            </a:r>
          </a:p>
          <a:p>
            <a:r>
              <a:rPr lang="en-US" dirty="0"/>
              <a:t>The more comprehensive the sports medicine team the better prepared they are to treat athletes’ injuries and have them at peak performance level.</a:t>
            </a:r>
          </a:p>
          <a:p>
            <a:r>
              <a:rPr lang="en-US" dirty="0"/>
              <a:t>Ex: athlete chips a tooth, ATS and sports medicine physicians are not trained or qualified to fix injury. </a:t>
            </a:r>
          </a:p>
        </p:txBody>
      </p:sp>
    </p:spTree>
    <p:extLst>
      <p:ext uri="{BB962C8B-B14F-4D97-AF65-F5344CB8AC3E}">
        <p14:creationId xmlns:p14="http://schemas.microsoft.com/office/powerpoint/2010/main" val="351857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idx="1"/>
          </p:nvPr>
        </p:nvSpPr>
        <p:spPr/>
        <p:txBody>
          <a:bodyPr/>
          <a:lstStyle/>
          <a:p>
            <a:r>
              <a:rPr lang="en-US" dirty="0"/>
              <a:t>What is an athletic trainer? What do you think they do?</a:t>
            </a:r>
          </a:p>
        </p:txBody>
      </p:sp>
    </p:spTree>
    <p:extLst>
      <p:ext uri="{BB962C8B-B14F-4D97-AF65-F5344CB8AC3E}">
        <p14:creationId xmlns:p14="http://schemas.microsoft.com/office/powerpoint/2010/main" val="358154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Warm-UP</a:t>
            </a:r>
            <a:endParaRPr lang="en-US" dirty="0"/>
          </a:p>
        </p:txBody>
      </p:sp>
      <p:sp>
        <p:nvSpPr>
          <p:cNvPr id="3" name="Content Placeholder 2"/>
          <p:cNvSpPr>
            <a:spLocks noGrp="1"/>
          </p:cNvSpPr>
          <p:nvPr>
            <p:ph idx="1"/>
          </p:nvPr>
        </p:nvSpPr>
        <p:spPr/>
        <p:txBody>
          <a:bodyPr/>
          <a:lstStyle/>
          <a:p>
            <a:r>
              <a:rPr lang="en-US" dirty="0"/>
              <a:t>Who do you think is part of the sports medicine team for a high school?</a:t>
            </a:r>
          </a:p>
        </p:txBody>
      </p:sp>
    </p:spTree>
    <p:extLst>
      <p:ext uri="{BB962C8B-B14F-4D97-AF65-F5344CB8AC3E}">
        <p14:creationId xmlns:p14="http://schemas.microsoft.com/office/powerpoint/2010/main" val="793595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93565</TotalTime>
  <Words>1560</Words>
  <Application>Microsoft Office PowerPoint</Application>
  <PresentationFormat>Widescreen</PresentationFormat>
  <Paragraphs>160</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Tw Cen MT</vt:lpstr>
      <vt:lpstr>Circuit</vt:lpstr>
      <vt:lpstr>What is sports medicine?</vt:lpstr>
      <vt:lpstr>Review</vt:lpstr>
      <vt:lpstr>Unit 2: Sports medicine Team</vt:lpstr>
      <vt:lpstr>What is sports medicine?</vt:lpstr>
      <vt:lpstr>Spend 15 mins to add to notes</vt:lpstr>
      <vt:lpstr>Warm-Up</vt:lpstr>
      <vt:lpstr>Why</vt:lpstr>
      <vt:lpstr>Warm-Up</vt:lpstr>
      <vt:lpstr>Warm-UP</vt:lpstr>
      <vt:lpstr>Review</vt:lpstr>
      <vt:lpstr>Sports medicine organizations</vt:lpstr>
      <vt:lpstr>Career Project</vt:lpstr>
      <vt:lpstr>Warm-Up</vt:lpstr>
      <vt:lpstr>Review</vt:lpstr>
      <vt:lpstr>Certified Athletic trainers</vt:lpstr>
      <vt:lpstr>Athletic trainer’s continued</vt:lpstr>
      <vt:lpstr>Review</vt:lpstr>
      <vt:lpstr>Sports medicine team</vt:lpstr>
      <vt:lpstr>Individually ON a sheet of notebook paper: 10 Mins Turn in.</vt:lpstr>
      <vt:lpstr>Warm-Up</vt:lpstr>
      <vt:lpstr>Review</vt:lpstr>
      <vt:lpstr>Warm-UP</vt:lpstr>
      <vt:lpstr>Review</vt:lpstr>
      <vt:lpstr>Family in Sports medicine team</vt:lpstr>
      <vt:lpstr>Warm-Up</vt:lpstr>
      <vt:lpstr>Responsibilities of the coach</vt:lpstr>
      <vt:lpstr>Work with table to answer these</vt:lpstr>
      <vt:lpstr>Warm-Up</vt:lpstr>
      <vt:lpstr>Review</vt:lpstr>
      <vt:lpstr>Individually</vt:lpstr>
      <vt:lpstr>Athletic Trainer</vt:lpstr>
      <vt:lpstr>From Pg 9/10/11</vt:lpstr>
      <vt:lpstr>Warm-Up</vt:lpstr>
      <vt:lpstr>review</vt:lpstr>
      <vt:lpstr>To add to notes from yesterday</vt:lpstr>
      <vt:lpstr>Reveiw</vt:lpstr>
      <vt:lpstr>Warm-Up</vt:lpstr>
      <vt:lpstr>Warm-Up</vt:lpstr>
      <vt:lpstr>Review</vt:lpstr>
      <vt:lpstr>PowerPoint Presentation</vt:lpstr>
      <vt:lpstr>With partner come up with 10 question review</vt:lpstr>
    </vt:vector>
  </TitlesOfParts>
  <Company>Wake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sports medicine?</dc:title>
  <dc:creator>Brian Goodale</dc:creator>
  <cp:lastModifiedBy>Brian Goodale</cp:lastModifiedBy>
  <cp:revision>65</cp:revision>
  <dcterms:created xsi:type="dcterms:W3CDTF">2016-09-14T11:38:32Z</dcterms:created>
  <dcterms:modified xsi:type="dcterms:W3CDTF">2019-09-25T11:37:00Z</dcterms:modified>
</cp:coreProperties>
</file>